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pptx" ContentType="application/vnd.openxmlformats-officedocument.presentationml.presentation"/>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320" r:id="rId14"/>
    <p:sldId id="272" r:id="rId15"/>
    <p:sldId id="283" r:id="rId16"/>
    <p:sldId id="284" r:id="rId17"/>
    <p:sldId id="285" r:id="rId18"/>
    <p:sldId id="287" r:id="rId19"/>
    <p:sldId id="290" r:id="rId20"/>
    <p:sldId id="289" r:id="rId21"/>
    <p:sldId id="257" r:id="rId22"/>
    <p:sldId id="292" r:id="rId23"/>
    <p:sldId id="293" r:id="rId24"/>
    <p:sldId id="294" r:id="rId25"/>
    <p:sldId id="296" r:id="rId26"/>
    <p:sldId id="297" r:id="rId27"/>
    <p:sldId id="298" r:id="rId28"/>
    <p:sldId id="299" r:id="rId29"/>
    <p:sldId id="300" r:id="rId30"/>
    <p:sldId id="301" r:id="rId31"/>
    <p:sldId id="302" r:id="rId32"/>
    <p:sldId id="303" r:id="rId33"/>
    <p:sldId id="304" r:id="rId34"/>
    <p:sldId id="305" r:id="rId35"/>
    <p:sldId id="306" r:id="rId36"/>
    <p:sldId id="315" r:id="rId37"/>
    <p:sldId id="307" r:id="rId38"/>
    <p:sldId id="308" r:id="rId39"/>
    <p:sldId id="316" r:id="rId40"/>
    <p:sldId id="318" r:id="rId41"/>
    <p:sldId id="310" r:id="rId42"/>
    <p:sldId id="311" r:id="rId43"/>
    <p:sldId id="312" r:id="rId44"/>
    <p:sldId id="31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autoAdjust="0"/>
  </p:normalViewPr>
  <p:slideViewPr>
    <p:cSldViewPr snapToGrid="0">
      <p:cViewPr>
        <p:scale>
          <a:sx n="80" d="100"/>
          <a:sy n="80" d="100"/>
        </p:scale>
        <p:origin x="-528" y="-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390F02-A5AB-41C1-9108-40C663F86389}" type="datetimeFigureOut">
              <a:rPr lang="en-US" smtClean="0"/>
              <a:pPr/>
              <a:t>8/9/2020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8E9665-4D32-41CC-BD15-E030A697245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87BE8D5-EACC-475F-B772-4C6E30ECC271}"/>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EB453C0-1394-4470-9C6B-5680634C4EC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3146689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94F3758-74C8-452E-83A6-2CC57BC5F423}"/>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11D2088-CE38-4639-9C50-5E8FE341BD1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14681873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8937CC0-663F-45FD-AF01-CB2762545C84}"/>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C1762EC-6177-4132-ACB5-5C730475D94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117024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386418" y="439739"/>
            <a:ext cx="9707033" cy="757237"/>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730252" y="1447800"/>
            <a:ext cx="10941049" cy="4799013"/>
          </a:xfrm>
        </p:spPr>
        <p:txBody>
          <a:bodyPr/>
          <a:lstStyle/>
          <a:p>
            <a:pPr lvl="0"/>
            <a:r>
              <a:rPr lang="en-US" noProof="0" smtClean="0"/>
              <a:t>Click icon to add SmartArt graphic</a:t>
            </a:r>
          </a:p>
        </p:txBody>
      </p:sp>
      <p:sp>
        <p:nvSpPr>
          <p:cNvPr id="4" name="Date Placeholder 3"/>
          <p:cNvSpPr>
            <a:spLocks noGrp="1"/>
          </p:cNvSpPr>
          <p:nvPr>
            <p:ph type="dt" sz="half" idx="10"/>
          </p:nvPr>
        </p:nvSpPr>
        <p:spPr/>
        <p:txBody>
          <a:bodyPr/>
          <a:lstStyle>
            <a:lvl1pPr>
              <a:defRPr kumimoji="1" b="1"/>
            </a:lvl1pPr>
          </a:lstStyle>
          <a:p>
            <a:endParaRPr lang="en-US"/>
          </a:p>
        </p:txBody>
      </p:sp>
      <p:sp>
        <p:nvSpPr>
          <p:cNvPr id="5" name="Footer Placeholder 4"/>
          <p:cNvSpPr>
            <a:spLocks noGrp="1"/>
          </p:cNvSpPr>
          <p:nvPr>
            <p:ph type="ftr" sz="quarter" idx="11"/>
          </p:nvPr>
        </p:nvSpPr>
        <p:spPr/>
        <p:txBody>
          <a:bodyPr/>
          <a:lstStyle>
            <a:lvl1pPr>
              <a:defRPr kumimoji="1">
                <a:cs typeface="Arial" charset="0"/>
              </a:defRPr>
            </a:lvl1pPr>
          </a:lstStyle>
          <a:p>
            <a:pPr>
              <a:defRPr/>
            </a:pPr>
            <a:r>
              <a:rPr lang="en-US"/>
              <a:t>www.themegallery.com</a:t>
            </a:r>
          </a:p>
        </p:txBody>
      </p:sp>
      <p:sp>
        <p:nvSpPr>
          <p:cNvPr id="6" name="Slide Number Placeholder 5"/>
          <p:cNvSpPr>
            <a:spLocks noGrp="1"/>
          </p:cNvSpPr>
          <p:nvPr>
            <p:ph type="sldNum" sz="quarter" idx="12"/>
          </p:nvPr>
        </p:nvSpPr>
        <p:spPr/>
        <p:txBody>
          <a:bodyPr/>
          <a:lstStyle>
            <a:lvl1pPr>
              <a:defRPr kumimoji="1" b="1"/>
            </a:lvl1pPr>
          </a:lstStyle>
          <a:p>
            <a:fld id="{0A54008E-4FB8-45FC-B933-5B7843B53DE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8593C6-3D1B-460E-B901-F4BB8F0EFEF2}"/>
              </a:ext>
            </a:extLst>
          </p:cNvPr>
          <p:cNvSpPr>
            <a:spLocks noGrp="1"/>
          </p:cNvSpPr>
          <p:nvPr>
            <p:ph type="title"/>
          </p:nvPr>
        </p:nvSpPr>
        <p:spPr>
          <a:xfrm>
            <a:off x="2043484" y="365126"/>
            <a:ext cx="9310315" cy="946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687351A-05B1-4209-ABD5-8A3B58E66BEF}"/>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C96612-9E2F-40CF-99EB-6E186AFA1352}"/>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8254176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E6464CF-570F-4361-9C22-BC3CA88D148C}"/>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8E02877-DE60-4015-8FCF-892ACE36AA54}"/>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1140619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C573B90-884B-4A9F-A8FA-7F1E17F9DBD1}"/>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6" name="Footer Placeholder 5">
            <a:extLst>
              <a:ext uri="{FF2B5EF4-FFF2-40B4-BE49-F238E27FC236}">
                <a16:creationId xmlns:a16="http://schemas.microsoft.com/office/drawing/2014/main" xmlns=""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884A89C-CCFA-45DE-98FF-AD7815AB839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31942534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xmlns=""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99B471D-3ADB-4293-9A4B-67CF34A75DFE}"/>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8" name="Footer Placeholder 7">
            <a:extLst>
              <a:ext uri="{FF2B5EF4-FFF2-40B4-BE49-F238E27FC236}">
                <a16:creationId xmlns:a16="http://schemas.microsoft.com/office/drawing/2014/main" xmlns=""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83038AC-F431-4B77-9D3B-926E6AB6988E}"/>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7940865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6201745-3FA6-4569-A489-EF0EA162A557}"/>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4" name="Footer Placeholder 3">
            <a:extLst>
              <a:ext uri="{FF2B5EF4-FFF2-40B4-BE49-F238E27FC236}">
                <a16:creationId xmlns:a16="http://schemas.microsoft.com/office/drawing/2014/main" xmlns=""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FD1EE18-4D1C-4701-8BBA-0169DC7CC46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5758413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19FDDA1-6ACB-4F4D-B161-8B6F5641054C}"/>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3" name="Footer Placeholder 2">
            <a:extLst>
              <a:ext uri="{FF2B5EF4-FFF2-40B4-BE49-F238E27FC236}">
                <a16:creationId xmlns:a16="http://schemas.microsoft.com/office/drawing/2014/main" xmlns=""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1E89CA0-249C-4A75-A3B7-DBDE4463B16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9362709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70FB378-A528-4D34-A3DA-9AAD4037616B}"/>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6" name="Footer Placeholder 5">
            <a:extLst>
              <a:ext uri="{FF2B5EF4-FFF2-40B4-BE49-F238E27FC236}">
                <a16:creationId xmlns:a16="http://schemas.microsoft.com/office/drawing/2014/main" xmlns=""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F277388-E30C-4DA3-B6CF-2F6706424C68}"/>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7788268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6D51B13-BF22-4142-BD28-F2F7C6142ECF}"/>
              </a:ext>
            </a:extLst>
          </p:cNvPr>
          <p:cNvSpPr>
            <a:spLocks noGrp="1"/>
          </p:cNvSpPr>
          <p:nvPr>
            <p:ph type="dt" sz="half" idx="10"/>
          </p:nvPr>
        </p:nvSpPr>
        <p:spPr/>
        <p:txBody>
          <a:bodyPr/>
          <a:lstStyle/>
          <a:p>
            <a:fld id="{084A6D4B-7653-4E0B-8F57-D38CF83377BB}" type="datetimeFigureOut">
              <a:rPr lang="en-US" smtClean="0"/>
              <a:pPr/>
              <a:t>8/9/2020</a:t>
            </a:fld>
            <a:endParaRPr lang="en-US"/>
          </a:p>
        </p:txBody>
      </p:sp>
      <p:sp>
        <p:nvSpPr>
          <p:cNvPr id="6" name="Footer Placeholder 5">
            <a:extLst>
              <a:ext uri="{FF2B5EF4-FFF2-40B4-BE49-F238E27FC236}">
                <a16:creationId xmlns:a16="http://schemas.microsoft.com/office/drawing/2014/main" xmlns=""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179F60B-0CBB-4728-801E-BBB606D2C381}"/>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9970750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pPr/>
              <a:t>8/9/2020</a:t>
            </a:fld>
            <a:endParaRPr lang="en-US"/>
          </a:p>
        </p:txBody>
      </p:sp>
      <p:sp>
        <p:nvSpPr>
          <p:cNvPr id="5" name="Footer Placeholder 4">
            <a:extLst>
              <a:ext uri="{FF2B5EF4-FFF2-40B4-BE49-F238E27FC236}">
                <a16:creationId xmlns:a16="http://schemas.microsoft.com/office/drawing/2014/main" xmlns=""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jpeg"/></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Office_PowerPoint_Presentation1.pptx"/><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bai%20soan%20GADT%20HCM/phim/YouTube%20-%20Ch&#7911;%20t&#7883;ch%20H&#7891;%20Ch&#237;%20Minh%20t&#7921;%20ph&#234;%20b&#236;nh.flv" TargetMode="Externa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7.jpeg"/><Relationship Id="rId7" Type="http://schemas.openxmlformats.org/officeDocument/2006/relationships/image" Target="../media/image70.jpe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5.jpeg"/></Relationships>
</file>

<file path=ppt/slides/_rels/slide2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3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83.jpeg"/><Relationship Id="rId4" Type="http://schemas.openxmlformats.org/officeDocument/2006/relationships/image" Target="../media/image82.jpeg"/></Relationships>
</file>

<file path=ppt/slides/_rels/slide3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3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4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D286FF-B124-458F-B57B-2B1D24945A8B}"/>
              </a:ext>
            </a:extLst>
          </p:cNvPr>
          <p:cNvSpPr>
            <a:spLocks noGrp="1"/>
          </p:cNvSpPr>
          <p:nvPr>
            <p:ph type="ctrTitle"/>
          </p:nvPr>
        </p:nvSpPr>
        <p:spPr>
          <a:xfrm>
            <a:off x="1999013" y="1514248"/>
            <a:ext cx="9144000" cy="2387600"/>
          </a:xfrm>
        </p:spPr>
        <p:txBody>
          <a:bodyPr>
            <a:noAutofit/>
          </a:bodyPr>
          <a:lstStyle/>
          <a:p>
            <a:r>
              <a:rPr lang="en-US" sz="3600" b="1" dirty="0" smtClean="0"/>
              <a:t>CHƯƠNG 4: </a:t>
            </a:r>
            <a:r>
              <a:rPr lang="vi-VN" sz="3600" b="1" dirty="0" smtClean="0"/>
              <a:t>TƯ TƯỞNG HỒ CHÍ MINH VỀ ĐẢNG CỘNG SẢN VIỆT NAM VÀ NHÀ NƯỚC CỦA NHÂN DÂN, DO NHÂN DÂN, VÌ NHÂN DÂN</a:t>
            </a:r>
            <a:endParaRPr lang="en-US" sz="3600" dirty="0"/>
          </a:p>
        </p:txBody>
      </p:sp>
      <p:pic>
        <p:nvPicPr>
          <p:cNvPr id="4" name="Picture 36" descr="HCM01"/>
          <p:cNvPicPr>
            <a:picLocks noChangeAspect="1" noChangeArrowheads="1"/>
          </p:cNvPicPr>
          <p:nvPr/>
        </p:nvPicPr>
        <p:blipFill>
          <a:blip r:embed="rId2" cstate="print"/>
          <a:srcRect b="6000"/>
          <a:stretch>
            <a:fillRect/>
          </a:stretch>
        </p:blipFill>
        <p:spPr bwMode="auto">
          <a:xfrm>
            <a:off x="0" y="3486807"/>
            <a:ext cx="2473434" cy="3371193"/>
          </a:xfrm>
          <a:prstGeom prst="rect">
            <a:avLst/>
          </a:prstGeom>
          <a:noFill/>
          <a:ln w="9525">
            <a:noFill/>
            <a:miter lim="800000"/>
            <a:headEnd/>
            <a:tailEnd/>
          </a:ln>
        </p:spPr>
      </p:pic>
      <p:pic>
        <p:nvPicPr>
          <p:cNvPr id="5" name="Picture 33" descr="f"/>
          <p:cNvPicPr>
            <a:picLocks noChangeAspect="1" noChangeArrowheads="1"/>
          </p:cNvPicPr>
          <p:nvPr/>
        </p:nvPicPr>
        <p:blipFill>
          <a:blip r:embed="rId3" cstate="print"/>
          <a:srcRect/>
          <a:stretch>
            <a:fillRect/>
          </a:stretch>
        </p:blipFill>
        <p:spPr bwMode="auto">
          <a:xfrm>
            <a:off x="9133490" y="4925451"/>
            <a:ext cx="3116861" cy="1932550"/>
          </a:xfrm>
          <a:prstGeom prst="rect">
            <a:avLst/>
          </a:prstGeom>
          <a:noFill/>
          <a:ln w="9525">
            <a:noFill/>
            <a:miter lim="800000"/>
            <a:headEnd/>
            <a:tailEnd/>
          </a:ln>
        </p:spPr>
      </p:pic>
    </p:spTree>
    <p:extLst>
      <p:ext uri="{BB962C8B-B14F-4D97-AF65-F5344CB8AC3E}">
        <p14:creationId xmlns:p14="http://schemas.microsoft.com/office/powerpoint/2010/main" xmlns="" val="1456091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462579" y="311972"/>
            <a:ext cx="11306287" cy="5022028"/>
            <a:chOff x="336" y="1008"/>
            <a:chExt cx="5031" cy="3312"/>
          </a:xfrm>
        </p:grpSpPr>
        <p:pic>
          <p:nvPicPr>
            <p:cNvPr id="35844" name="Picture 18" descr="chan dung Ho Tung Mau"/>
            <p:cNvPicPr>
              <a:picLocks noChangeAspect="1" noChangeArrowheads="1"/>
            </p:cNvPicPr>
            <p:nvPr/>
          </p:nvPicPr>
          <p:blipFill>
            <a:blip r:embed="rId2" cstate="print"/>
            <a:srcRect/>
            <a:stretch>
              <a:fillRect/>
            </a:stretch>
          </p:blipFill>
          <p:spPr bwMode="auto">
            <a:xfrm>
              <a:off x="1536" y="1010"/>
              <a:ext cx="1297" cy="1588"/>
            </a:xfrm>
            <a:prstGeom prst="rect">
              <a:avLst/>
            </a:prstGeom>
            <a:noFill/>
            <a:ln w="9525">
              <a:noFill/>
              <a:miter lim="800000"/>
              <a:headEnd/>
              <a:tailEnd/>
            </a:ln>
          </p:spPr>
        </p:pic>
        <p:pic>
          <p:nvPicPr>
            <p:cNvPr id="35845" name="Picture 19" descr="chan dung Le Hong Son"/>
            <p:cNvPicPr>
              <a:picLocks noChangeAspect="1" noChangeArrowheads="1"/>
            </p:cNvPicPr>
            <p:nvPr/>
          </p:nvPicPr>
          <p:blipFill>
            <a:blip r:embed="rId3" cstate="print"/>
            <a:srcRect/>
            <a:stretch>
              <a:fillRect/>
            </a:stretch>
          </p:blipFill>
          <p:spPr bwMode="auto">
            <a:xfrm>
              <a:off x="336" y="1008"/>
              <a:ext cx="1277" cy="1584"/>
            </a:xfrm>
            <a:prstGeom prst="rect">
              <a:avLst/>
            </a:prstGeom>
            <a:noFill/>
            <a:ln w="9525">
              <a:noFill/>
              <a:miter lim="800000"/>
              <a:headEnd/>
              <a:tailEnd/>
            </a:ln>
          </p:spPr>
        </p:pic>
        <p:pic>
          <p:nvPicPr>
            <p:cNvPr id="35846" name="Picture 20" descr="chan dung Pham Hong Thai"/>
            <p:cNvPicPr>
              <a:picLocks noChangeAspect="1" noChangeArrowheads="1"/>
            </p:cNvPicPr>
            <p:nvPr/>
          </p:nvPicPr>
          <p:blipFill>
            <a:blip r:embed="rId4" cstate="print"/>
            <a:srcRect/>
            <a:stretch>
              <a:fillRect/>
            </a:stretch>
          </p:blipFill>
          <p:spPr bwMode="auto">
            <a:xfrm>
              <a:off x="2797" y="1008"/>
              <a:ext cx="1331" cy="1584"/>
            </a:xfrm>
            <a:prstGeom prst="rect">
              <a:avLst/>
            </a:prstGeom>
            <a:noFill/>
            <a:ln w="9525">
              <a:noFill/>
              <a:miter lim="800000"/>
              <a:headEnd/>
              <a:tailEnd/>
            </a:ln>
          </p:spPr>
        </p:pic>
        <p:pic>
          <p:nvPicPr>
            <p:cNvPr id="35847" name="Picture 21" descr="chan dung Trinh Dinh Cuu"/>
            <p:cNvPicPr>
              <a:picLocks noChangeAspect="1" noChangeArrowheads="1"/>
            </p:cNvPicPr>
            <p:nvPr/>
          </p:nvPicPr>
          <p:blipFill>
            <a:blip r:embed="rId5" cstate="print"/>
            <a:srcRect/>
            <a:stretch>
              <a:fillRect/>
            </a:stretch>
          </p:blipFill>
          <p:spPr bwMode="auto">
            <a:xfrm>
              <a:off x="4128" y="1008"/>
              <a:ext cx="1239" cy="1584"/>
            </a:xfrm>
            <a:prstGeom prst="rect">
              <a:avLst/>
            </a:prstGeom>
            <a:noFill/>
            <a:ln w="9525">
              <a:noFill/>
              <a:miter lim="800000"/>
              <a:headEnd/>
              <a:tailEnd/>
            </a:ln>
          </p:spPr>
        </p:pic>
        <p:pic>
          <p:nvPicPr>
            <p:cNvPr id="35848" name="Picture 22" descr="CHau Van Liem"/>
            <p:cNvPicPr>
              <a:picLocks noChangeAspect="1" noChangeArrowheads="1"/>
            </p:cNvPicPr>
            <p:nvPr/>
          </p:nvPicPr>
          <p:blipFill>
            <a:blip r:embed="rId6" cstate="print"/>
            <a:srcRect/>
            <a:stretch>
              <a:fillRect/>
            </a:stretch>
          </p:blipFill>
          <p:spPr bwMode="auto">
            <a:xfrm>
              <a:off x="4176" y="2592"/>
              <a:ext cx="1184" cy="1728"/>
            </a:xfrm>
            <a:prstGeom prst="rect">
              <a:avLst/>
            </a:prstGeom>
            <a:noFill/>
            <a:ln w="9525">
              <a:noFill/>
              <a:miter lim="800000"/>
              <a:headEnd/>
              <a:tailEnd/>
            </a:ln>
          </p:spPr>
        </p:pic>
        <p:grpSp>
          <p:nvGrpSpPr>
            <p:cNvPr id="3" name="Group 29"/>
            <p:cNvGrpSpPr>
              <a:grpSpLocks/>
            </p:cNvGrpSpPr>
            <p:nvPr/>
          </p:nvGrpSpPr>
          <p:grpSpPr bwMode="auto">
            <a:xfrm>
              <a:off x="336" y="2592"/>
              <a:ext cx="3840" cy="1728"/>
              <a:chOff x="432" y="2160"/>
              <a:chExt cx="4723" cy="2160"/>
            </a:xfrm>
          </p:grpSpPr>
          <p:pic>
            <p:nvPicPr>
              <p:cNvPr id="35850" name="Picture 24" descr="Nguyen An Ninh"/>
              <p:cNvPicPr>
                <a:picLocks noChangeAspect="1" noChangeArrowheads="1"/>
              </p:cNvPicPr>
              <p:nvPr/>
            </p:nvPicPr>
            <p:blipFill>
              <a:blip r:embed="rId7" cstate="print"/>
              <a:srcRect/>
              <a:stretch>
                <a:fillRect/>
              </a:stretch>
            </p:blipFill>
            <p:spPr bwMode="auto">
              <a:xfrm>
                <a:off x="3552" y="2160"/>
                <a:ext cx="1603" cy="2160"/>
              </a:xfrm>
              <a:prstGeom prst="rect">
                <a:avLst/>
              </a:prstGeom>
              <a:noFill/>
              <a:ln w="9525">
                <a:noFill/>
                <a:miter lim="800000"/>
                <a:headEnd/>
                <a:tailEnd/>
              </a:ln>
            </p:spPr>
          </p:pic>
          <p:pic>
            <p:nvPicPr>
              <p:cNvPr id="35851" name="Picture 25" descr="NguyenThaiHoc150"/>
              <p:cNvPicPr>
                <a:picLocks noChangeAspect="1" noChangeArrowheads="1"/>
              </p:cNvPicPr>
              <p:nvPr/>
            </p:nvPicPr>
            <p:blipFill>
              <a:blip r:embed="rId8" cstate="print"/>
              <a:srcRect/>
              <a:stretch>
                <a:fillRect/>
              </a:stretch>
            </p:blipFill>
            <p:spPr bwMode="auto">
              <a:xfrm>
                <a:off x="1776" y="2160"/>
                <a:ext cx="1770" cy="2160"/>
              </a:xfrm>
              <a:prstGeom prst="rect">
                <a:avLst/>
              </a:prstGeom>
              <a:noFill/>
              <a:ln w="9525">
                <a:noFill/>
                <a:miter lim="800000"/>
                <a:headEnd/>
                <a:tailEnd/>
              </a:ln>
            </p:spPr>
          </p:pic>
          <p:pic>
            <p:nvPicPr>
              <p:cNvPr id="35852" name="Picture 27" descr="Pham Tuan Tai"/>
              <p:cNvPicPr>
                <a:picLocks noChangeAspect="1" noChangeArrowheads="1"/>
              </p:cNvPicPr>
              <p:nvPr/>
            </p:nvPicPr>
            <p:blipFill>
              <a:blip r:embed="rId9" cstate="print">
                <a:lum bright="-12000" contrast="18000"/>
              </a:blip>
              <a:srcRect/>
              <a:stretch>
                <a:fillRect/>
              </a:stretch>
            </p:blipFill>
            <p:spPr bwMode="auto">
              <a:xfrm>
                <a:off x="432" y="2160"/>
                <a:ext cx="1361" cy="2160"/>
              </a:xfrm>
              <a:prstGeom prst="rect">
                <a:avLst/>
              </a:prstGeom>
              <a:noFill/>
              <a:ln w="9525">
                <a:noFill/>
                <a:miter lim="800000"/>
                <a:headEnd/>
                <a:tailEnd/>
              </a:ln>
            </p:spPr>
          </p:pic>
        </p:grpSp>
      </p:grpSp>
      <p:sp>
        <p:nvSpPr>
          <p:cNvPr id="35843" name="TextBox 11"/>
          <p:cNvSpPr txBox="1">
            <a:spLocks noChangeArrowheads="1"/>
          </p:cNvSpPr>
          <p:nvPr/>
        </p:nvSpPr>
        <p:spPr bwMode="auto">
          <a:xfrm>
            <a:off x="448234" y="5864712"/>
            <a:ext cx="11099501" cy="430213"/>
          </a:xfrm>
          <a:prstGeom prst="rect">
            <a:avLst/>
          </a:prstGeom>
          <a:noFill/>
          <a:ln w="9525">
            <a:noFill/>
            <a:miter lim="800000"/>
            <a:headEnd/>
            <a:tailEnd/>
          </a:ln>
        </p:spPr>
        <p:txBody>
          <a:bodyPr wrap="square">
            <a:spAutoFit/>
          </a:bodyPr>
          <a:lstStyle/>
          <a:p>
            <a:pPr algn="just"/>
            <a:r>
              <a:rPr lang="en-US" sz="2200" i="1" dirty="0" err="1">
                <a:solidFill>
                  <a:srgbClr val="FF0066"/>
                </a:solidFill>
                <a:latin typeface="Times New Roman" pitchFamily="18" charset="0"/>
                <a:cs typeface="Times New Roman" pitchFamily="18" charset="0"/>
              </a:rPr>
              <a:t>Những</a:t>
            </a:r>
            <a:r>
              <a:rPr lang="en-US" sz="2200" i="1" dirty="0">
                <a:solidFill>
                  <a:srgbClr val="FF0066"/>
                </a:solidFill>
                <a:latin typeface="Times New Roman" pitchFamily="18" charset="0"/>
                <a:cs typeface="Times New Roman" pitchFamily="18" charset="0"/>
              </a:rPr>
              <a:t> </a:t>
            </a:r>
            <a:r>
              <a:rPr lang="en-US" sz="2200" i="1" dirty="0" err="1">
                <a:solidFill>
                  <a:srgbClr val="FF0066"/>
                </a:solidFill>
                <a:latin typeface="Times New Roman" pitchFamily="18" charset="0"/>
                <a:cs typeface="Times New Roman" pitchFamily="18" charset="0"/>
              </a:rPr>
              <a:t>Đảng</a:t>
            </a:r>
            <a:r>
              <a:rPr lang="en-US" sz="2200" i="1" dirty="0">
                <a:solidFill>
                  <a:srgbClr val="FF0066"/>
                </a:solidFill>
                <a:latin typeface="Times New Roman" pitchFamily="18" charset="0"/>
                <a:cs typeface="Times New Roman" pitchFamily="18" charset="0"/>
              </a:rPr>
              <a:t> </a:t>
            </a:r>
            <a:r>
              <a:rPr lang="en-US" sz="2200" i="1" dirty="0" err="1">
                <a:solidFill>
                  <a:srgbClr val="FF0066"/>
                </a:solidFill>
                <a:latin typeface="Times New Roman" pitchFamily="18" charset="0"/>
                <a:cs typeface="Times New Roman" pitchFamily="18" charset="0"/>
              </a:rPr>
              <a:t>viên</a:t>
            </a:r>
            <a:r>
              <a:rPr lang="en-US" sz="2200" i="1" dirty="0">
                <a:solidFill>
                  <a:srgbClr val="FF0066"/>
                </a:solidFill>
                <a:latin typeface="Times New Roman" pitchFamily="18" charset="0"/>
                <a:cs typeface="Times New Roman" pitchFamily="18" charset="0"/>
              </a:rPr>
              <a:t> </a:t>
            </a:r>
            <a:r>
              <a:rPr lang="en-US" sz="2200" i="1" dirty="0" err="1">
                <a:solidFill>
                  <a:srgbClr val="FF0066"/>
                </a:solidFill>
                <a:latin typeface="Times New Roman" pitchFamily="18" charset="0"/>
                <a:cs typeface="Times New Roman" pitchFamily="18" charset="0"/>
              </a:rPr>
              <a:t>Đảng</a:t>
            </a:r>
            <a:r>
              <a:rPr lang="en-US" sz="2200" i="1" dirty="0">
                <a:solidFill>
                  <a:srgbClr val="FF0066"/>
                </a:solidFill>
                <a:latin typeface="Times New Roman" pitchFamily="18" charset="0"/>
                <a:cs typeface="Times New Roman" pitchFamily="18" charset="0"/>
              </a:rPr>
              <a:t> </a:t>
            </a:r>
            <a:r>
              <a:rPr lang="en-US" sz="2200" i="1" dirty="0" err="1">
                <a:solidFill>
                  <a:srgbClr val="FF0066"/>
                </a:solidFill>
                <a:latin typeface="Times New Roman" pitchFamily="18" charset="0"/>
                <a:cs typeface="Times New Roman" pitchFamily="18" charset="0"/>
              </a:rPr>
              <a:t>Cộng</a:t>
            </a:r>
            <a:r>
              <a:rPr lang="en-US" sz="2200" i="1" dirty="0">
                <a:solidFill>
                  <a:srgbClr val="FF0066"/>
                </a:solidFill>
                <a:latin typeface="Times New Roman" pitchFamily="18" charset="0"/>
                <a:cs typeface="Times New Roman" pitchFamily="18" charset="0"/>
              </a:rPr>
              <a:t> </a:t>
            </a:r>
            <a:r>
              <a:rPr lang="en-US" sz="2200" i="1" dirty="0" err="1">
                <a:solidFill>
                  <a:srgbClr val="FF0066"/>
                </a:solidFill>
                <a:latin typeface="Times New Roman" pitchFamily="18" charset="0"/>
                <a:cs typeface="Times New Roman" pitchFamily="18" charset="0"/>
              </a:rPr>
              <a:t>sản</a:t>
            </a:r>
            <a:r>
              <a:rPr lang="en-US" sz="2200" i="1" dirty="0">
                <a:solidFill>
                  <a:srgbClr val="FF0066"/>
                </a:solidFill>
                <a:latin typeface="Times New Roman" pitchFamily="18" charset="0"/>
                <a:cs typeface="Times New Roman" pitchFamily="18" charset="0"/>
              </a:rPr>
              <a:t> </a:t>
            </a:r>
            <a:r>
              <a:rPr lang="en-US" sz="2200" i="1" dirty="0" err="1">
                <a:solidFill>
                  <a:srgbClr val="FF0066"/>
                </a:solidFill>
                <a:latin typeface="Times New Roman" pitchFamily="18" charset="0"/>
                <a:cs typeface="Times New Roman" pitchFamily="18" charset="0"/>
              </a:rPr>
              <a:t>Việt</a:t>
            </a:r>
            <a:r>
              <a:rPr lang="en-US" sz="2200" i="1" dirty="0">
                <a:solidFill>
                  <a:srgbClr val="FF0066"/>
                </a:solidFill>
                <a:latin typeface="Times New Roman" pitchFamily="18" charset="0"/>
                <a:cs typeface="Times New Roman" pitchFamily="18" charset="0"/>
              </a:rPr>
              <a:t> Nam </a:t>
            </a:r>
            <a:r>
              <a:rPr lang="en-US" sz="2200" i="1" dirty="0" err="1">
                <a:solidFill>
                  <a:srgbClr val="FF0066"/>
                </a:solidFill>
                <a:latin typeface="Times New Roman" pitchFamily="18" charset="0"/>
                <a:cs typeface="Times New Roman" pitchFamily="18" charset="0"/>
              </a:rPr>
              <a:t>của</a:t>
            </a:r>
            <a:r>
              <a:rPr lang="en-US" sz="2200" i="1" dirty="0">
                <a:solidFill>
                  <a:srgbClr val="FF0066"/>
                </a:solidFill>
                <a:latin typeface="Times New Roman" pitchFamily="18" charset="0"/>
                <a:cs typeface="Times New Roman" pitchFamily="18" charset="0"/>
              </a:rPr>
              <a:t> </a:t>
            </a:r>
            <a:r>
              <a:rPr lang="en-US" sz="2200" i="1" dirty="0" err="1">
                <a:solidFill>
                  <a:srgbClr val="FF0066"/>
                </a:solidFill>
                <a:latin typeface="Times New Roman" pitchFamily="18" charset="0"/>
                <a:cs typeface="Times New Roman" pitchFamily="18" charset="0"/>
              </a:rPr>
              <a:t>ngày</a:t>
            </a:r>
            <a:r>
              <a:rPr lang="en-US" sz="2200" i="1" dirty="0">
                <a:solidFill>
                  <a:srgbClr val="FF0066"/>
                </a:solidFill>
                <a:latin typeface="Times New Roman" pitchFamily="18" charset="0"/>
                <a:cs typeface="Times New Roman" pitchFamily="18" charset="0"/>
              </a:rPr>
              <a:t> </a:t>
            </a:r>
            <a:r>
              <a:rPr lang="en-US" sz="2200" i="1" dirty="0" err="1">
                <a:solidFill>
                  <a:srgbClr val="FF0066"/>
                </a:solidFill>
                <a:latin typeface="Times New Roman" pitchFamily="18" charset="0"/>
                <a:cs typeface="Times New Roman" pitchFamily="18" charset="0"/>
              </a:rPr>
              <a:t>đầu</a:t>
            </a:r>
            <a:r>
              <a:rPr lang="en-US" sz="2200" i="1" dirty="0">
                <a:solidFill>
                  <a:srgbClr val="FF0066"/>
                </a:solidFill>
                <a:latin typeface="Times New Roman" pitchFamily="18" charset="0"/>
                <a:cs typeface="Times New Roman" pitchFamily="18" charset="0"/>
              </a:rPr>
              <a:t> </a:t>
            </a:r>
            <a:r>
              <a:rPr lang="en-US" sz="2200" i="1" dirty="0" err="1">
                <a:solidFill>
                  <a:srgbClr val="FF0066"/>
                </a:solidFill>
                <a:latin typeface="Times New Roman" pitchFamily="18" charset="0"/>
                <a:cs typeface="Times New Roman" pitchFamily="18" charset="0"/>
              </a:rPr>
              <a:t>kháng</a:t>
            </a:r>
            <a:r>
              <a:rPr lang="en-US" sz="2200" i="1" dirty="0">
                <a:solidFill>
                  <a:srgbClr val="FF0066"/>
                </a:solidFill>
                <a:latin typeface="Times New Roman" pitchFamily="18" charset="0"/>
                <a:cs typeface="Times New Roman" pitchFamily="18" charset="0"/>
              </a:rPr>
              <a:t> </a:t>
            </a:r>
            <a:r>
              <a:rPr lang="en-US" sz="2200" i="1" dirty="0" err="1">
                <a:solidFill>
                  <a:srgbClr val="FF0066"/>
                </a:solidFill>
                <a:latin typeface="Times New Roman" pitchFamily="18" charset="0"/>
                <a:cs typeface="Times New Roman" pitchFamily="18" charset="0"/>
              </a:rPr>
              <a:t>chiến</a:t>
            </a:r>
            <a:r>
              <a:rPr lang="en-US" sz="2200" i="1" dirty="0">
                <a:solidFill>
                  <a:srgbClr val="FF0066"/>
                </a:solidFill>
                <a:latin typeface="Times New Roman" pitchFamily="18" charset="0"/>
                <a:cs typeface="Times New Roman" pitchFamily="18" charset="0"/>
              </a:rPr>
              <a:t> …</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DKMenh4"/>
          <p:cNvPicPr>
            <a:picLocks noChangeAspect="1" noChangeArrowheads="1"/>
          </p:cNvPicPr>
          <p:nvPr/>
        </p:nvPicPr>
        <p:blipFill>
          <a:blip r:embed="rId2" cstate="print">
            <a:grayscl/>
          </a:blip>
          <a:srcRect l="3076" t="3760" r="1538" b="2232"/>
          <a:stretch>
            <a:fillRect/>
          </a:stretch>
        </p:blipFill>
        <p:spPr bwMode="auto">
          <a:xfrm>
            <a:off x="8636000" y="76200"/>
            <a:ext cx="3556000" cy="1500188"/>
          </a:xfrm>
          <a:prstGeom prst="rect">
            <a:avLst/>
          </a:prstGeom>
          <a:noFill/>
          <a:ln w="38100">
            <a:noFill/>
            <a:miter lim="800000"/>
            <a:headEnd/>
            <a:tailEnd/>
          </a:ln>
        </p:spPr>
      </p:pic>
      <p:pic>
        <p:nvPicPr>
          <p:cNvPr id="36867" name="Picture 2" descr="HNTLDang"/>
          <p:cNvPicPr>
            <a:picLocks noChangeAspect="1" noChangeArrowheads="1"/>
          </p:cNvPicPr>
          <p:nvPr/>
        </p:nvPicPr>
        <p:blipFill>
          <a:blip r:embed="rId3" cstate="print"/>
          <a:srcRect/>
          <a:stretch>
            <a:fillRect/>
          </a:stretch>
        </p:blipFill>
        <p:spPr bwMode="auto">
          <a:xfrm>
            <a:off x="7330018" y="1524000"/>
            <a:ext cx="4861983" cy="2667000"/>
          </a:xfrm>
          <a:prstGeom prst="rect">
            <a:avLst/>
          </a:prstGeom>
          <a:noFill/>
          <a:ln w="57150">
            <a:noFill/>
            <a:miter lim="800000"/>
            <a:headEnd/>
            <a:tailEnd/>
          </a:ln>
        </p:spPr>
      </p:pic>
      <p:grpSp>
        <p:nvGrpSpPr>
          <p:cNvPr id="2" name="Group 30"/>
          <p:cNvGrpSpPr>
            <a:grpSpLocks/>
          </p:cNvGrpSpPr>
          <p:nvPr/>
        </p:nvGrpSpPr>
        <p:grpSpPr bwMode="auto">
          <a:xfrm>
            <a:off x="203200" y="609600"/>
            <a:ext cx="9042400" cy="3429000"/>
            <a:chOff x="152400" y="685801"/>
            <a:chExt cx="6781800" cy="3429459"/>
          </a:xfrm>
        </p:grpSpPr>
        <p:sp>
          <p:nvSpPr>
            <p:cNvPr id="4" name="Oval 10"/>
            <p:cNvSpPr>
              <a:spLocks noChangeAspect="1" noChangeArrowheads="1"/>
            </p:cNvSpPr>
            <p:nvPr/>
          </p:nvSpPr>
          <p:spPr bwMode="auto">
            <a:xfrm>
              <a:off x="4449763" y="688976"/>
              <a:ext cx="2243137" cy="1898904"/>
            </a:xfrm>
            <a:prstGeom prst="ellipse">
              <a:avLst/>
            </a:prstGeom>
            <a:solidFill>
              <a:schemeClr val="accent5">
                <a:lumMod val="20000"/>
                <a:lumOff val="80000"/>
              </a:schemeClr>
            </a:solidFill>
            <a:ln w="28575">
              <a:solidFill>
                <a:srgbClr val="00B0F0"/>
              </a:solidFill>
              <a:round/>
              <a:headEnd/>
              <a:tailEnd/>
            </a:ln>
            <a:effectLst>
              <a:prstShdw prst="shdw17" dist="17961" dir="2700000">
                <a:srgbClr val="FFFFCC">
                  <a:gamma/>
                  <a:shade val="60000"/>
                  <a:invGamma/>
                </a:srgbClr>
              </a:prstShdw>
            </a:effectLst>
          </p:spPr>
          <p:txBody>
            <a:bodyPr anchor="ctr"/>
            <a:lstStyle/>
            <a:p>
              <a:pPr algn="ctr">
                <a:defRPr/>
              </a:pPr>
              <a:r>
                <a:rPr kumimoji="0" lang="en-US">
                  <a:solidFill>
                    <a:srgbClr val="663300"/>
                  </a:solidFill>
                  <a:latin typeface="Times New Roman" pitchFamily="18" charset="0"/>
                  <a:cs typeface="Times New Roman" pitchFamily="18" charset="0"/>
                </a:rPr>
                <a:t>Phong trào công nhân</a:t>
              </a:r>
            </a:p>
          </p:txBody>
        </p:sp>
        <p:sp>
          <p:nvSpPr>
            <p:cNvPr id="5" name="Oval 11"/>
            <p:cNvSpPr>
              <a:spLocks noChangeAspect="1" noChangeArrowheads="1"/>
            </p:cNvSpPr>
            <p:nvPr/>
          </p:nvSpPr>
          <p:spPr bwMode="auto">
            <a:xfrm>
              <a:off x="2487613" y="685801"/>
              <a:ext cx="2301875" cy="1925896"/>
            </a:xfrm>
            <a:prstGeom prst="ellipse">
              <a:avLst/>
            </a:prstGeom>
            <a:solidFill>
              <a:schemeClr val="accent2">
                <a:lumMod val="20000"/>
                <a:lumOff val="80000"/>
              </a:schemeClr>
            </a:solidFill>
            <a:ln w="28575">
              <a:solidFill>
                <a:srgbClr val="00B0F0"/>
              </a:solidFill>
              <a:round/>
              <a:headEnd/>
              <a:tailEnd/>
            </a:ln>
            <a:effectLst>
              <a:prstShdw prst="shdw17" dist="17961" dir="2700000">
                <a:srgbClr val="FFCCFF">
                  <a:gamma/>
                  <a:shade val="60000"/>
                  <a:invGamma/>
                </a:srgbClr>
              </a:prstShdw>
            </a:effectLst>
          </p:spPr>
          <p:txBody>
            <a:bodyPr anchor="ctr"/>
            <a:lstStyle/>
            <a:p>
              <a:pPr algn="ctr"/>
              <a:r>
                <a:rPr kumimoji="0" lang="en-US">
                  <a:solidFill>
                    <a:srgbClr val="663300"/>
                  </a:solidFill>
                  <a:latin typeface="Times New Roman" pitchFamily="18" charset="0"/>
                  <a:cs typeface="Times New Roman" pitchFamily="18" charset="0"/>
                </a:rPr>
                <a:t>Phong trào yêu nước</a:t>
              </a:r>
            </a:p>
          </p:txBody>
        </p:sp>
        <p:sp>
          <p:nvSpPr>
            <p:cNvPr id="6" name="Oval 12"/>
            <p:cNvSpPr>
              <a:spLocks noChangeAspect="1" noChangeArrowheads="1"/>
            </p:cNvSpPr>
            <p:nvPr/>
          </p:nvSpPr>
          <p:spPr bwMode="auto">
            <a:xfrm>
              <a:off x="303213" y="685801"/>
              <a:ext cx="2411412" cy="1927483"/>
            </a:xfrm>
            <a:prstGeom prst="ellipse">
              <a:avLst/>
            </a:prstGeom>
            <a:solidFill>
              <a:schemeClr val="accent5">
                <a:lumMod val="20000"/>
                <a:lumOff val="80000"/>
              </a:schemeClr>
            </a:solidFill>
            <a:ln w="28575">
              <a:solidFill>
                <a:srgbClr val="00B0F0"/>
              </a:solidFill>
              <a:round/>
              <a:headEnd/>
              <a:tailEnd/>
            </a:ln>
            <a:effectLst>
              <a:prstShdw prst="shdw17" dist="17961" dir="2700000">
                <a:srgbClr val="FFFFCC">
                  <a:gamma/>
                  <a:shade val="60000"/>
                  <a:invGamma/>
                </a:srgbClr>
              </a:prstShdw>
            </a:effectLst>
          </p:spPr>
          <p:txBody>
            <a:bodyPr anchor="ctr"/>
            <a:lstStyle/>
            <a:p>
              <a:pPr algn="ctr"/>
              <a:r>
                <a:rPr kumimoji="0" lang="en-US">
                  <a:solidFill>
                    <a:srgbClr val="663300"/>
                  </a:solidFill>
                  <a:latin typeface=".VnTime" pitchFamily="34" charset="0"/>
                  <a:cs typeface="Angsana New" pitchFamily="18" charset="-34"/>
                </a:rPr>
                <a:t>Chñ nghÜa M¸c-Lªnin</a:t>
              </a:r>
              <a:endParaRPr kumimoji="0" lang="en-US">
                <a:solidFill>
                  <a:srgbClr val="663300"/>
                </a:solidFill>
                <a:latin typeface=".VnTime" pitchFamily="34" charset="0"/>
              </a:endParaRPr>
            </a:p>
          </p:txBody>
        </p:sp>
        <p:grpSp>
          <p:nvGrpSpPr>
            <p:cNvPr id="3" name="Group 13"/>
            <p:cNvGrpSpPr>
              <a:grpSpLocks noChangeAspect="1"/>
            </p:cNvGrpSpPr>
            <p:nvPr/>
          </p:nvGrpSpPr>
          <p:grpSpPr bwMode="auto">
            <a:xfrm>
              <a:off x="2111587" y="2147183"/>
              <a:ext cx="3015703" cy="6619"/>
              <a:chOff x="2016" y="1915"/>
              <a:chExt cx="1921" cy="5"/>
            </a:xfrm>
            <a:solidFill>
              <a:schemeClr val="accent3">
                <a:lumMod val="95000"/>
              </a:schemeClr>
            </a:solidFill>
          </p:grpSpPr>
          <p:sp>
            <p:nvSpPr>
              <p:cNvPr id="24" name="Line 14"/>
              <p:cNvSpPr>
                <a:spLocks noChangeAspect="1" noChangeShapeType="1"/>
              </p:cNvSpPr>
              <p:nvPr/>
            </p:nvSpPr>
            <p:spPr bwMode="auto">
              <a:xfrm>
                <a:off x="2016" y="1920"/>
                <a:ext cx="574" cy="0"/>
              </a:xfrm>
              <a:prstGeom prst="line">
                <a:avLst/>
              </a:prstGeom>
              <a:grpFill/>
              <a:ln w="76200">
                <a:solidFill>
                  <a:srgbClr val="CC0000"/>
                </a:solidFill>
                <a:round/>
                <a:headEnd type="triangle" w="med" len="med"/>
                <a:tailEnd/>
              </a:ln>
              <a:effectLst/>
            </p:spPr>
            <p:txBody>
              <a:bodyPr anchor="ctr"/>
              <a:lstStyle/>
              <a:p>
                <a:pPr>
                  <a:defRPr/>
                </a:pPr>
                <a:endParaRPr lang="en-US"/>
              </a:p>
            </p:txBody>
          </p:sp>
          <p:sp>
            <p:nvSpPr>
              <p:cNvPr id="25" name="Line 15"/>
              <p:cNvSpPr>
                <a:spLocks noChangeAspect="1" noChangeShapeType="1"/>
              </p:cNvSpPr>
              <p:nvPr/>
            </p:nvSpPr>
            <p:spPr bwMode="auto">
              <a:xfrm>
                <a:off x="3362" y="1915"/>
                <a:ext cx="575" cy="0"/>
              </a:xfrm>
              <a:prstGeom prst="line">
                <a:avLst/>
              </a:prstGeom>
              <a:grpFill/>
              <a:ln w="76200">
                <a:solidFill>
                  <a:srgbClr val="CC0000"/>
                </a:solidFill>
                <a:round/>
                <a:headEnd type="triangle" w="med" len="med"/>
                <a:tailEnd/>
              </a:ln>
              <a:effectLst/>
            </p:spPr>
            <p:txBody>
              <a:bodyPr anchor="ctr"/>
              <a:lstStyle/>
              <a:p>
                <a:pPr>
                  <a:defRPr/>
                </a:pPr>
                <a:endParaRPr lang="en-US"/>
              </a:p>
            </p:txBody>
          </p:sp>
        </p:grpSp>
        <p:grpSp>
          <p:nvGrpSpPr>
            <p:cNvPr id="7" name="Group 16"/>
            <p:cNvGrpSpPr>
              <a:grpSpLocks noChangeAspect="1"/>
            </p:cNvGrpSpPr>
            <p:nvPr/>
          </p:nvGrpSpPr>
          <p:grpSpPr bwMode="auto">
            <a:xfrm>
              <a:off x="2186940" y="1272207"/>
              <a:ext cx="2863427" cy="35740"/>
              <a:chOff x="2112" y="1243"/>
              <a:chExt cx="1824" cy="27"/>
            </a:xfrm>
            <a:solidFill>
              <a:schemeClr val="accent3">
                <a:lumMod val="95000"/>
              </a:schemeClr>
            </a:solidFill>
          </p:grpSpPr>
          <p:sp>
            <p:nvSpPr>
              <p:cNvPr id="22" name="Line 17"/>
              <p:cNvSpPr>
                <a:spLocks noChangeAspect="1" noChangeShapeType="1"/>
              </p:cNvSpPr>
              <p:nvPr/>
            </p:nvSpPr>
            <p:spPr bwMode="auto">
              <a:xfrm>
                <a:off x="3362" y="1243"/>
                <a:ext cx="574" cy="0"/>
              </a:xfrm>
              <a:prstGeom prst="line">
                <a:avLst/>
              </a:prstGeom>
              <a:grpFill/>
              <a:ln w="76200">
                <a:solidFill>
                  <a:srgbClr val="CC0000"/>
                </a:solidFill>
                <a:round/>
                <a:headEnd/>
                <a:tailEnd type="triangle" w="med" len="med"/>
              </a:ln>
              <a:effectLst/>
            </p:spPr>
            <p:txBody>
              <a:bodyPr anchor="ctr"/>
              <a:lstStyle/>
              <a:p>
                <a:pPr>
                  <a:defRPr/>
                </a:pPr>
                <a:endParaRPr lang="en-US"/>
              </a:p>
            </p:txBody>
          </p:sp>
          <p:sp>
            <p:nvSpPr>
              <p:cNvPr id="23" name="Line 18"/>
              <p:cNvSpPr>
                <a:spLocks noChangeAspect="1" noChangeShapeType="1"/>
              </p:cNvSpPr>
              <p:nvPr/>
            </p:nvSpPr>
            <p:spPr bwMode="auto">
              <a:xfrm>
                <a:off x="2112" y="1270"/>
                <a:ext cx="574" cy="0"/>
              </a:xfrm>
              <a:prstGeom prst="line">
                <a:avLst/>
              </a:prstGeom>
              <a:grpFill/>
              <a:ln w="76200">
                <a:solidFill>
                  <a:srgbClr val="CC0000"/>
                </a:solidFill>
                <a:round/>
                <a:headEnd/>
                <a:tailEnd type="triangle" w="med" len="med"/>
              </a:ln>
              <a:effectLst/>
            </p:spPr>
            <p:txBody>
              <a:bodyPr anchor="ctr"/>
              <a:lstStyle/>
              <a:p>
                <a:pPr>
                  <a:defRPr/>
                </a:pPr>
                <a:endParaRPr lang="en-US"/>
              </a:p>
            </p:txBody>
          </p:sp>
        </p:grpSp>
        <p:grpSp>
          <p:nvGrpSpPr>
            <p:cNvPr id="8" name="Group 35"/>
            <p:cNvGrpSpPr>
              <a:grpSpLocks noChangeAspect="1"/>
            </p:cNvGrpSpPr>
            <p:nvPr/>
          </p:nvGrpSpPr>
          <p:grpSpPr bwMode="auto">
            <a:xfrm>
              <a:off x="152400" y="1755364"/>
              <a:ext cx="6781800" cy="1955129"/>
              <a:chOff x="816" y="1768"/>
              <a:chExt cx="4320" cy="1477"/>
            </a:xfrm>
            <a:solidFill>
              <a:schemeClr val="accent3">
                <a:lumMod val="95000"/>
              </a:schemeClr>
            </a:solidFill>
          </p:grpSpPr>
          <p:grpSp>
            <p:nvGrpSpPr>
              <p:cNvPr id="9" name="Group 34"/>
              <p:cNvGrpSpPr>
                <a:grpSpLocks noChangeAspect="1"/>
              </p:cNvGrpSpPr>
              <p:nvPr/>
            </p:nvGrpSpPr>
            <p:grpSpPr bwMode="auto">
              <a:xfrm>
                <a:off x="816" y="1768"/>
                <a:ext cx="720" cy="1469"/>
                <a:chOff x="816" y="1768"/>
                <a:chExt cx="720" cy="1469"/>
              </a:xfrm>
              <a:grpFill/>
            </p:grpSpPr>
            <p:sp>
              <p:nvSpPr>
                <p:cNvPr id="19" name="Line 21"/>
                <p:cNvSpPr>
                  <a:spLocks noChangeAspect="1" noChangeShapeType="1"/>
                </p:cNvSpPr>
                <p:nvPr/>
              </p:nvSpPr>
              <p:spPr bwMode="auto">
                <a:xfrm flipH="1">
                  <a:off x="816" y="1768"/>
                  <a:ext cx="116" cy="0"/>
                </a:xfrm>
                <a:prstGeom prst="line">
                  <a:avLst/>
                </a:prstGeom>
                <a:grpFill/>
                <a:ln w="57150">
                  <a:solidFill>
                    <a:srgbClr val="CC0000"/>
                  </a:solidFill>
                  <a:round/>
                  <a:headEnd/>
                  <a:tailEnd/>
                </a:ln>
                <a:effectLst/>
              </p:spPr>
              <p:txBody>
                <a:bodyPr anchor="ctr"/>
                <a:lstStyle/>
                <a:p>
                  <a:pPr>
                    <a:defRPr/>
                  </a:pPr>
                  <a:endParaRPr lang="en-US"/>
                </a:p>
              </p:txBody>
            </p:sp>
            <p:sp>
              <p:nvSpPr>
                <p:cNvPr id="20" name="Line 22"/>
                <p:cNvSpPr>
                  <a:spLocks noChangeAspect="1" noChangeShapeType="1"/>
                </p:cNvSpPr>
                <p:nvPr/>
              </p:nvSpPr>
              <p:spPr bwMode="auto">
                <a:xfrm>
                  <a:off x="816" y="1768"/>
                  <a:ext cx="0" cy="1469"/>
                </a:xfrm>
                <a:prstGeom prst="line">
                  <a:avLst/>
                </a:prstGeom>
                <a:grpFill/>
                <a:ln w="57150">
                  <a:solidFill>
                    <a:srgbClr val="CC0000"/>
                  </a:solidFill>
                  <a:round/>
                  <a:headEnd/>
                  <a:tailEnd/>
                </a:ln>
                <a:effectLst/>
              </p:spPr>
              <p:txBody>
                <a:bodyPr anchor="ctr"/>
                <a:lstStyle/>
                <a:p>
                  <a:pPr>
                    <a:defRPr/>
                  </a:pPr>
                  <a:endParaRPr lang="en-US"/>
                </a:p>
              </p:txBody>
            </p:sp>
            <p:sp>
              <p:nvSpPr>
                <p:cNvPr id="21" name="Line 23"/>
                <p:cNvSpPr>
                  <a:spLocks noChangeAspect="1" noChangeShapeType="1"/>
                </p:cNvSpPr>
                <p:nvPr/>
              </p:nvSpPr>
              <p:spPr bwMode="auto">
                <a:xfrm>
                  <a:off x="816" y="3237"/>
                  <a:ext cx="720" cy="0"/>
                </a:xfrm>
                <a:prstGeom prst="line">
                  <a:avLst/>
                </a:prstGeom>
                <a:grpFill/>
                <a:ln w="57150">
                  <a:solidFill>
                    <a:srgbClr val="CC0000"/>
                  </a:solidFill>
                  <a:round/>
                  <a:headEnd/>
                  <a:tailEnd type="triangle" w="med" len="med"/>
                </a:ln>
                <a:effectLst/>
              </p:spPr>
              <p:txBody>
                <a:bodyPr anchor="ctr"/>
                <a:lstStyle/>
                <a:p>
                  <a:pPr>
                    <a:defRPr/>
                  </a:pPr>
                  <a:endParaRPr lang="en-US"/>
                </a:p>
              </p:txBody>
            </p:sp>
          </p:grpSp>
          <p:sp>
            <p:nvSpPr>
              <p:cNvPr id="14" name="Line 24"/>
              <p:cNvSpPr>
                <a:spLocks noChangeAspect="1" noChangeShapeType="1"/>
              </p:cNvSpPr>
              <p:nvPr/>
            </p:nvSpPr>
            <p:spPr bwMode="auto">
              <a:xfrm>
                <a:off x="3015" y="2421"/>
                <a:ext cx="0" cy="430"/>
              </a:xfrm>
              <a:prstGeom prst="line">
                <a:avLst/>
              </a:prstGeom>
              <a:grpFill/>
              <a:ln w="57150">
                <a:solidFill>
                  <a:srgbClr val="CC0000"/>
                </a:solidFill>
                <a:round/>
                <a:headEnd/>
                <a:tailEnd type="triangle" w="med" len="med"/>
              </a:ln>
              <a:effectLst/>
            </p:spPr>
            <p:txBody>
              <a:bodyPr anchor="ctr"/>
              <a:lstStyle/>
              <a:p>
                <a:pPr>
                  <a:defRPr/>
                </a:pPr>
                <a:endParaRPr lang="en-US"/>
              </a:p>
            </p:txBody>
          </p:sp>
          <p:grpSp>
            <p:nvGrpSpPr>
              <p:cNvPr id="10" name="Group 33"/>
              <p:cNvGrpSpPr>
                <a:grpSpLocks noChangeAspect="1"/>
              </p:cNvGrpSpPr>
              <p:nvPr/>
            </p:nvGrpSpPr>
            <p:grpSpPr bwMode="auto">
              <a:xfrm>
                <a:off x="4416" y="1776"/>
                <a:ext cx="720" cy="1469"/>
                <a:chOff x="4416" y="1776"/>
                <a:chExt cx="720" cy="1469"/>
              </a:xfrm>
              <a:grpFill/>
            </p:grpSpPr>
            <p:sp>
              <p:nvSpPr>
                <p:cNvPr id="16" name="Line 26"/>
                <p:cNvSpPr>
                  <a:spLocks noChangeAspect="1" noChangeShapeType="1"/>
                </p:cNvSpPr>
                <p:nvPr/>
              </p:nvSpPr>
              <p:spPr bwMode="auto">
                <a:xfrm>
                  <a:off x="4982" y="1776"/>
                  <a:ext cx="154" cy="0"/>
                </a:xfrm>
                <a:prstGeom prst="line">
                  <a:avLst/>
                </a:prstGeom>
                <a:grpFill/>
                <a:ln w="57150">
                  <a:solidFill>
                    <a:srgbClr val="CC0000"/>
                  </a:solidFill>
                  <a:round/>
                  <a:headEnd/>
                  <a:tailEnd/>
                </a:ln>
                <a:effectLst/>
              </p:spPr>
              <p:txBody>
                <a:bodyPr anchor="ctr"/>
                <a:lstStyle/>
                <a:p>
                  <a:pPr>
                    <a:defRPr/>
                  </a:pPr>
                  <a:endParaRPr lang="en-US"/>
                </a:p>
              </p:txBody>
            </p:sp>
            <p:sp>
              <p:nvSpPr>
                <p:cNvPr id="17" name="Line 27"/>
                <p:cNvSpPr>
                  <a:spLocks noChangeAspect="1" noChangeShapeType="1"/>
                </p:cNvSpPr>
                <p:nvPr/>
              </p:nvSpPr>
              <p:spPr bwMode="auto">
                <a:xfrm>
                  <a:off x="5136" y="1776"/>
                  <a:ext cx="0" cy="1469"/>
                </a:xfrm>
                <a:prstGeom prst="line">
                  <a:avLst/>
                </a:prstGeom>
                <a:grpFill/>
                <a:ln w="57150">
                  <a:solidFill>
                    <a:srgbClr val="CC0000"/>
                  </a:solidFill>
                  <a:round/>
                  <a:headEnd/>
                  <a:tailEnd/>
                </a:ln>
                <a:effectLst/>
              </p:spPr>
              <p:txBody>
                <a:bodyPr anchor="ctr"/>
                <a:lstStyle/>
                <a:p>
                  <a:pPr>
                    <a:defRPr/>
                  </a:pPr>
                  <a:endParaRPr lang="en-US"/>
                </a:p>
              </p:txBody>
            </p:sp>
            <p:sp>
              <p:nvSpPr>
                <p:cNvPr id="18" name="Line 28"/>
                <p:cNvSpPr>
                  <a:spLocks noChangeAspect="1" noChangeShapeType="1"/>
                </p:cNvSpPr>
                <p:nvPr/>
              </p:nvSpPr>
              <p:spPr bwMode="auto">
                <a:xfrm flipH="1">
                  <a:off x="4416" y="3245"/>
                  <a:ext cx="720" cy="0"/>
                </a:xfrm>
                <a:prstGeom prst="line">
                  <a:avLst/>
                </a:prstGeom>
                <a:grpFill/>
                <a:ln w="57150">
                  <a:solidFill>
                    <a:srgbClr val="CC0000"/>
                  </a:solidFill>
                  <a:round/>
                  <a:headEnd/>
                  <a:tailEnd type="triangle" w="med" len="med"/>
                </a:ln>
                <a:effectLst/>
              </p:spPr>
              <p:txBody>
                <a:bodyPr anchor="ctr"/>
                <a:lstStyle/>
                <a:p>
                  <a:pPr>
                    <a:defRPr/>
                  </a:pPr>
                  <a:endParaRPr lang="en-US"/>
                </a:p>
              </p:txBody>
            </p:sp>
          </p:grpSp>
        </p:grpSp>
        <p:sp>
          <p:nvSpPr>
            <p:cNvPr id="12" name="Rectangle 31"/>
            <p:cNvSpPr>
              <a:spLocks noChangeAspect="1" noChangeArrowheads="1"/>
            </p:cNvSpPr>
            <p:nvPr/>
          </p:nvSpPr>
          <p:spPr bwMode="auto">
            <a:xfrm>
              <a:off x="1282700" y="3353158"/>
              <a:ext cx="4570413" cy="762102"/>
            </a:xfrm>
            <a:prstGeom prst="rect">
              <a:avLst/>
            </a:prstGeom>
            <a:solidFill>
              <a:schemeClr val="accent2">
                <a:lumMod val="20000"/>
                <a:lumOff val="80000"/>
              </a:schemeClr>
            </a:solidFill>
            <a:ln w="28575">
              <a:solidFill>
                <a:srgbClr val="00B0F0"/>
              </a:solidFill>
              <a:miter lim="800000"/>
              <a:headEnd/>
              <a:tailEnd/>
            </a:ln>
            <a:effectLst/>
          </p:spPr>
          <p:txBody>
            <a:bodyPr anchor="ctr" anchorCtr="1"/>
            <a:lstStyle/>
            <a:p>
              <a:pPr marL="342900" indent="-342900" algn="ctr">
                <a:buSzPct val="85000"/>
                <a:defRPr/>
              </a:pPr>
              <a:r>
                <a:rPr kumimoji="0" lang="en-US" sz="3000" b="0">
                  <a:solidFill>
                    <a:srgbClr val="CC0000"/>
                  </a:solidFill>
                  <a:latin typeface=".VnHelvetInsH" pitchFamily="34" charset="0"/>
                </a:rPr>
                <a:t>®¶ng céng s¶n viÖt nam</a:t>
              </a:r>
            </a:p>
          </p:txBody>
        </p:sp>
      </p:grpSp>
      <p:sp>
        <p:nvSpPr>
          <p:cNvPr id="36869" name="Rectangle 27"/>
          <p:cNvSpPr>
            <a:spLocks noChangeArrowheads="1"/>
          </p:cNvSpPr>
          <p:nvPr/>
        </p:nvSpPr>
        <p:spPr bwMode="auto">
          <a:xfrm>
            <a:off x="1345324" y="76201"/>
            <a:ext cx="7290676" cy="523875"/>
          </a:xfrm>
          <a:prstGeom prst="rect">
            <a:avLst/>
          </a:prstGeom>
          <a:noFill/>
          <a:ln w="9525">
            <a:noFill/>
            <a:miter lim="800000"/>
            <a:headEnd/>
            <a:tailEnd/>
          </a:ln>
        </p:spPr>
        <p:txBody>
          <a:bodyPr wrap="square">
            <a:spAutoFit/>
          </a:bodyPr>
          <a:lstStyle/>
          <a:p>
            <a:r>
              <a:rPr kumimoji="0" lang="en-US" sz="2800" i="1" dirty="0" err="1">
                <a:solidFill>
                  <a:srgbClr val="FF0000"/>
                </a:solidFill>
                <a:latin typeface=".VnTime" pitchFamily="34" charset="0"/>
              </a:rPr>
              <a:t>Sù</a:t>
            </a:r>
            <a:r>
              <a:rPr kumimoji="0" lang="en-US" sz="2800" i="1" dirty="0">
                <a:solidFill>
                  <a:srgbClr val="FF0000"/>
                </a:solidFill>
                <a:latin typeface=".VnTime" pitchFamily="34" charset="0"/>
              </a:rPr>
              <a:t> </a:t>
            </a:r>
            <a:r>
              <a:rPr kumimoji="0" lang="en-US" sz="2800" i="1" dirty="0" err="1">
                <a:solidFill>
                  <a:srgbClr val="FF0000"/>
                </a:solidFill>
                <a:latin typeface=".VnTime" pitchFamily="34" charset="0"/>
              </a:rPr>
              <a:t>ra</a:t>
            </a:r>
            <a:r>
              <a:rPr kumimoji="0" lang="en-US" sz="2800" i="1" dirty="0">
                <a:solidFill>
                  <a:srgbClr val="FF0000"/>
                </a:solidFill>
                <a:latin typeface=".VnTime" pitchFamily="34" charset="0"/>
              </a:rPr>
              <a:t> ®</a:t>
            </a:r>
            <a:r>
              <a:rPr kumimoji="0" lang="en-US" sz="2800" i="1" dirty="0" err="1">
                <a:solidFill>
                  <a:srgbClr val="FF0000"/>
                </a:solidFill>
                <a:latin typeface=".VnTime" pitchFamily="34" charset="0"/>
              </a:rPr>
              <a:t>êi</a:t>
            </a:r>
            <a:r>
              <a:rPr kumimoji="0" lang="en-US" sz="2800" i="1" dirty="0">
                <a:solidFill>
                  <a:srgbClr val="FF0000"/>
                </a:solidFill>
                <a:latin typeface=".VnTime" pitchFamily="34" charset="0"/>
              </a:rPr>
              <a:t> </a:t>
            </a:r>
            <a:r>
              <a:rPr kumimoji="0" lang="en-US" sz="2800" i="1" dirty="0" err="1">
                <a:solidFill>
                  <a:srgbClr val="FF0000"/>
                </a:solidFill>
                <a:latin typeface=".VnTime" pitchFamily="34" charset="0"/>
              </a:rPr>
              <a:t>cña</a:t>
            </a:r>
            <a:r>
              <a:rPr kumimoji="0" lang="en-US" sz="2800" i="1" dirty="0">
                <a:solidFill>
                  <a:srgbClr val="FF0000"/>
                </a:solidFill>
                <a:latin typeface=".VnTime" pitchFamily="34" charset="0"/>
              </a:rPr>
              <a:t> </a:t>
            </a:r>
            <a:r>
              <a:rPr kumimoji="0" lang="en-US" sz="2800" i="1" dirty="0">
                <a:solidFill>
                  <a:srgbClr val="FF0000"/>
                </a:solidFill>
              </a:rPr>
              <a:t>®</a:t>
            </a:r>
            <a:r>
              <a:rPr kumimoji="0" lang="en-US" sz="2800" i="1" dirty="0">
                <a:solidFill>
                  <a:srgbClr val="FF0000"/>
                </a:solidFill>
                <a:latin typeface=".VnTime" pitchFamily="34" charset="0"/>
              </a:rPr>
              <a:t>¶</a:t>
            </a:r>
            <a:r>
              <a:rPr kumimoji="0" lang="en-US" sz="2800" i="1" dirty="0" err="1">
                <a:solidFill>
                  <a:srgbClr val="FF0000"/>
                </a:solidFill>
                <a:latin typeface=".VnTime" pitchFamily="34" charset="0"/>
              </a:rPr>
              <a:t>ng</a:t>
            </a:r>
            <a:r>
              <a:rPr kumimoji="0" lang="en-US" sz="2800" i="1" dirty="0">
                <a:solidFill>
                  <a:srgbClr val="FF0000"/>
                </a:solidFill>
                <a:latin typeface=".VnTime" pitchFamily="34" charset="0"/>
              </a:rPr>
              <a:t> </a:t>
            </a:r>
            <a:r>
              <a:rPr kumimoji="0" lang="en-US" sz="2800" i="1" dirty="0" err="1">
                <a:solidFill>
                  <a:srgbClr val="FF0000"/>
                </a:solidFill>
                <a:latin typeface=".VnTime" pitchFamily="34" charset="0"/>
              </a:rPr>
              <a:t>Céng</a:t>
            </a:r>
            <a:r>
              <a:rPr kumimoji="0" lang="en-US" sz="2800" i="1" dirty="0">
                <a:solidFill>
                  <a:srgbClr val="FF0000"/>
                </a:solidFill>
                <a:latin typeface=".VnTime" pitchFamily="34" charset="0"/>
              </a:rPr>
              <a:t> </a:t>
            </a:r>
            <a:r>
              <a:rPr kumimoji="0" lang="en-US" sz="2800" i="1" dirty="0" err="1">
                <a:solidFill>
                  <a:srgbClr val="FF0000"/>
                </a:solidFill>
                <a:latin typeface=".VnTime" pitchFamily="34" charset="0"/>
              </a:rPr>
              <a:t>s¶n</a:t>
            </a:r>
            <a:r>
              <a:rPr kumimoji="0" lang="en-US" sz="2800" i="1" dirty="0">
                <a:solidFill>
                  <a:srgbClr val="FF0000"/>
                </a:solidFill>
                <a:latin typeface=".VnTime" pitchFamily="34" charset="0"/>
              </a:rPr>
              <a:t> </a:t>
            </a:r>
            <a:r>
              <a:rPr kumimoji="0" lang="en-US" sz="2800" i="1" dirty="0" err="1">
                <a:solidFill>
                  <a:srgbClr val="FF0000"/>
                </a:solidFill>
                <a:latin typeface=".VnTime" pitchFamily="34" charset="0"/>
              </a:rPr>
              <a:t>ViÖt</a:t>
            </a:r>
            <a:r>
              <a:rPr kumimoji="0" lang="en-US" sz="2800" i="1" dirty="0">
                <a:solidFill>
                  <a:srgbClr val="FF0000"/>
                </a:solidFill>
                <a:latin typeface=".VnTime" pitchFamily="34" charset="0"/>
              </a:rPr>
              <a:t> Nam</a:t>
            </a:r>
            <a:endParaRPr lang="en-US" sz="2800" dirty="0">
              <a:solidFill>
                <a:srgbClr val="FF0000"/>
              </a:solidFill>
            </a:endParaRPr>
          </a:p>
        </p:txBody>
      </p:sp>
      <p:sp>
        <p:nvSpPr>
          <p:cNvPr id="36870" name="Line 8"/>
          <p:cNvSpPr>
            <a:spLocks noChangeShapeType="1"/>
          </p:cNvSpPr>
          <p:nvPr/>
        </p:nvSpPr>
        <p:spPr bwMode="auto">
          <a:xfrm>
            <a:off x="1930400" y="609600"/>
            <a:ext cx="4978400" cy="0"/>
          </a:xfrm>
          <a:prstGeom prst="line">
            <a:avLst/>
          </a:prstGeom>
          <a:noFill/>
          <a:ln w="57150" cmpd="thinThick">
            <a:solidFill>
              <a:srgbClr val="FF0000"/>
            </a:solidFill>
            <a:round/>
            <a:headEnd/>
            <a:tailEnd/>
          </a:ln>
        </p:spPr>
        <p:txBody>
          <a:bodyPr/>
          <a:lstStyle/>
          <a:p>
            <a:endParaRPr lang="en-US"/>
          </a:p>
        </p:txBody>
      </p:sp>
      <p:sp>
        <p:nvSpPr>
          <p:cNvPr id="36871" name="TextBox 29"/>
          <p:cNvSpPr txBox="1">
            <a:spLocks noChangeArrowheads="1"/>
          </p:cNvSpPr>
          <p:nvPr/>
        </p:nvSpPr>
        <p:spPr bwMode="auto">
          <a:xfrm>
            <a:off x="599090" y="4073526"/>
            <a:ext cx="10993820" cy="1477328"/>
          </a:xfrm>
          <a:prstGeom prst="rect">
            <a:avLst/>
          </a:prstGeom>
          <a:noFill/>
          <a:ln w="9525">
            <a:noFill/>
            <a:miter lim="800000"/>
            <a:headEnd/>
            <a:tailEnd/>
          </a:ln>
        </p:spPr>
        <p:txBody>
          <a:bodyPr wrap="square">
            <a:spAutoFit/>
          </a:bodyPr>
          <a:lstStyle/>
          <a:p>
            <a:pPr algn="just"/>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Vai</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trò</a:t>
            </a:r>
            <a:r>
              <a:rPr lang="en-US" b="0" i="1" dirty="0">
                <a:latin typeface="Times New Roman" pitchFamily="18" charset="0"/>
                <a:cs typeface="Times New Roman" pitchFamily="18" charset="0"/>
              </a:rPr>
              <a:t> to </a:t>
            </a:r>
            <a:r>
              <a:rPr lang="en-US" b="0" i="1" dirty="0" err="1">
                <a:latin typeface="Times New Roman" pitchFamily="18" charset="0"/>
                <a:cs typeface="Times New Roman" pitchFamily="18" charset="0"/>
              </a:rPr>
              <a:t>lớn</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của</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phong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trào</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yêu</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nước</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trong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sự</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phát</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triển</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của</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dân</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tộc</a:t>
            </a:r>
            <a:endParaRPr lang="en-US" b="0" i="1" dirty="0">
              <a:latin typeface="Times New Roman" pitchFamily="18" charset="0"/>
              <a:cs typeface="Times New Roman" pitchFamily="18" charset="0"/>
            </a:endParaRPr>
          </a:p>
          <a:p>
            <a:pPr algn="just"/>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Phong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trào</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công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nhân</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kết</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hợp</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được</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với</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phong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trào</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yêu</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nước</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vì</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có</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chung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mục</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tiêu</a:t>
            </a:r>
            <a:endParaRPr lang="en-US" b="0" i="1" dirty="0">
              <a:latin typeface="Times New Roman" pitchFamily="18" charset="0"/>
              <a:cs typeface="Times New Roman" pitchFamily="18" charset="0"/>
            </a:endParaRPr>
          </a:p>
          <a:p>
            <a:pPr algn="just"/>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Sự</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kết</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hợp</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của</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phong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trào</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công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nhân</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và</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phong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trào</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nông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dân</a:t>
            </a:r>
            <a:endParaRPr lang="en-US" b="0" i="1" dirty="0">
              <a:latin typeface="Times New Roman" pitchFamily="18" charset="0"/>
              <a:cs typeface="Times New Roman" pitchFamily="18" charset="0"/>
            </a:endParaRPr>
          </a:p>
          <a:p>
            <a:pPr algn="just"/>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Phong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trào</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yêu</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nước</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của</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trí</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thức</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Việt</a:t>
            </a:r>
            <a:r>
              <a:rPr lang="en-US" b="0" i="1" dirty="0">
                <a:latin typeface="Times New Roman" pitchFamily="18" charset="0"/>
                <a:cs typeface="Times New Roman" pitchFamily="18" charset="0"/>
              </a:rPr>
              <a:t> Nam </a:t>
            </a:r>
            <a:r>
              <a:rPr lang="en-US" b="0" i="1" dirty="0" err="1">
                <a:latin typeface="Times New Roman" pitchFamily="18" charset="0"/>
                <a:cs typeface="Times New Roman" pitchFamily="18" charset="0"/>
              </a:rPr>
              <a:t>là</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nhân</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tố</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quan</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trọng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thúc</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đẩy</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sự</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kết</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hợp</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các</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yếu</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tố</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cho</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sự</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ra</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đời</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của</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Đảng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Cộng</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sản</a:t>
            </a:r>
            <a:r>
              <a:rPr lang="en-US" b="0" i="1" dirty="0">
                <a:latin typeface="Times New Roman" pitchFamily="18" charset="0"/>
                <a:cs typeface="Times New Roman" pitchFamily="18" charset="0"/>
              </a:rPr>
              <a:t> </a:t>
            </a:r>
            <a:r>
              <a:rPr lang="en-US" b="0" i="1" dirty="0" err="1">
                <a:latin typeface="Times New Roman" pitchFamily="18" charset="0"/>
                <a:cs typeface="Times New Roman" pitchFamily="18" charset="0"/>
              </a:rPr>
              <a:t>Việt</a:t>
            </a:r>
            <a:r>
              <a:rPr lang="en-US" b="0" i="1" dirty="0">
                <a:latin typeface="Times New Roman" pitchFamily="18" charset="0"/>
                <a:cs typeface="Times New Roman" pitchFamily="18" charset="0"/>
              </a:rPr>
              <a:t> Nam</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p:cNvGrpSpPr>
            <a:grpSpLocks/>
          </p:cNvGrpSpPr>
          <p:nvPr/>
        </p:nvGrpSpPr>
        <p:grpSpPr bwMode="auto">
          <a:xfrm>
            <a:off x="455083" y="396875"/>
            <a:ext cx="11480800" cy="5181600"/>
            <a:chOff x="448" y="1152"/>
            <a:chExt cx="5168" cy="2932"/>
          </a:xfrm>
          <a:solidFill>
            <a:schemeClr val="accent5">
              <a:lumMod val="20000"/>
              <a:lumOff val="80000"/>
            </a:schemeClr>
          </a:solidFill>
        </p:grpSpPr>
        <p:sp>
          <p:nvSpPr>
            <p:cNvPr id="5" name="Oval 6" descr="Blue tissue paper"/>
            <p:cNvSpPr>
              <a:spLocks noChangeAspect="1" noChangeArrowheads="1"/>
            </p:cNvSpPr>
            <p:nvPr/>
          </p:nvSpPr>
          <p:spPr bwMode="auto">
            <a:xfrm>
              <a:off x="3403" y="1152"/>
              <a:ext cx="1596" cy="712"/>
            </a:xfrm>
            <a:prstGeom prst="ellipse">
              <a:avLst/>
            </a:prstGeom>
            <a:solidFill>
              <a:schemeClr val="accent2">
                <a:lumMod val="20000"/>
                <a:lumOff val="80000"/>
              </a:schemeClr>
            </a:solidFill>
            <a:ln w="38100">
              <a:solidFill>
                <a:srgbClr val="00B050"/>
              </a:solidFill>
              <a:round/>
              <a:headEnd/>
              <a:tailEnd/>
            </a:ln>
            <a:effectLst>
              <a:outerShdw dist="63500" dir="3187806" algn="ctr" rotWithShape="0">
                <a:srgbClr val="000000"/>
              </a:outerShdw>
            </a:effectLst>
          </p:spPr>
          <p:txBody>
            <a:bodyPr lIns="0" tIns="0" rIns="0" bIns="0" anchor="ctr"/>
            <a:lstStyle/>
            <a:p>
              <a:pPr algn="ctr" eaLnBrk="0" hangingPunct="0">
                <a:defRPr/>
              </a:pPr>
              <a:r>
                <a:rPr kumimoji="0" lang="en-US" sz="1600">
                  <a:solidFill>
                    <a:srgbClr val="FF3300"/>
                  </a:solidFill>
                  <a:latin typeface=".VnArial Narrow" pitchFamily="34" charset="0"/>
                </a:rPr>
                <a:t>Quy luËt ®Æc thï vÒ sù ra ®êi cña </a:t>
              </a:r>
              <a:r>
                <a:rPr kumimoji="0" lang="en-US" sz="1600">
                  <a:solidFill>
                    <a:srgbClr val="FF3300"/>
                  </a:solidFill>
                </a:rPr>
                <a:t>®</a:t>
              </a:r>
              <a:r>
                <a:rPr kumimoji="0" lang="en-US" sz="1600">
                  <a:solidFill>
                    <a:srgbClr val="FF3300"/>
                  </a:solidFill>
                  <a:latin typeface=".VnArial Narrow" pitchFamily="34" charset="0"/>
                </a:rPr>
                <a:t>¶ng céng s¶n ViÖt Nam </a:t>
              </a:r>
              <a:endParaRPr kumimoji="0" lang="en-US" sz="1600" b="0">
                <a:solidFill>
                  <a:srgbClr val="FF3300"/>
                </a:solidFill>
                <a:latin typeface="Arial" charset="0"/>
              </a:endParaRPr>
            </a:p>
          </p:txBody>
        </p:sp>
        <p:sp>
          <p:nvSpPr>
            <p:cNvPr id="6" name="Text Box 7" descr="Blue tissue paper"/>
            <p:cNvSpPr txBox="1">
              <a:spLocks noChangeAspect="1" noChangeArrowheads="1"/>
            </p:cNvSpPr>
            <p:nvPr/>
          </p:nvSpPr>
          <p:spPr bwMode="auto">
            <a:xfrm>
              <a:off x="3744" y="2222"/>
              <a:ext cx="864" cy="469"/>
            </a:xfrm>
            <a:prstGeom prst="rect">
              <a:avLst/>
            </a:prstGeom>
            <a:grpFill/>
            <a:ln w="38100">
              <a:solidFill>
                <a:srgbClr val="00B050"/>
              </a:solidFill>
              <a:miter lim="800000"/>
              <a:headEnd/>
              <a:tailEnd/>
            </a:ln>
            <a:effectLst>
              <a:outerShdw dist="53882" dir="2700000" algn="ctr" rotWithShape="0">
                <a:srgbClr val="000000"/>
              </a:outerShdw>
            </a:effectLst>
          </p:spPr>
          <p:txBody>
            <a:bodyPr lIns="0" tIns="0" rIns="0" bIns="0" anchor="ctr"/>
            <a:lstStyle/>
            <a:p>
              <a:pPr algn="ctr" eaLnBrk="0" hangingPunct="0">
                <a:defRPr/>
              </a:pPr>
              <a:endParaRPr kumimoji="0" lang="en-US" sz="600">
                <a:solidFill>
                  <a:srgbClr val="FF3300"/>
                </a:solidFill>
                <a:latin typeface=".VnArial Narrow" pitchFamily="34" charset="0"/>
              </a:endParaRPr>
            </a:p>
            <a:p>
              <a:pPr algn="ctr" eaLnBrk="0" hangingPunct="0">
                <a:defRPr/>
              </a:pPr>
              <a:r>
                <a:rPr kumimoji="0" lang="en-US" sz="1600">
                  <a:solidFill>
                    <a:srgbClr val="FF3300"/>
                  </a:solidFill>
                  <a:latin typeface=".VnArial Narrow" pitchFamily="34" charset="0"/>
                </a:rPr>
                <a:t>Ch</a:t>
              </a:r>
              <a:r>
                <a:rPr kumimoji="0" lang="en-US" sz="1600">
                  <a:solidFill>
                    <a:srgbClr val="FF3300"/>
                  </a:solidFill>
                  <a:latin typeface="Arial" charset="0"/>
                </a:rPr>
                <a:t>ủ nghĩa</a:t>
              </a:r>
              <a:r>
                <a:rPr kumimoji="0" lang="en-US" sz="1600">
                  <a:solidFill>
                    <a:srgbClr val="FF3300"/>
                  </a:solidFill>
                  <a:latin typeface=".VnArial Narrow" pitchFamily="34" charset="0"/>
                </a:rPr>
                <a:t> M¸c-Lªnin</a:t>
              </a:r>
            </a:p>
          </p:txBody>
        </p:sp>
        <p:sp>
          <p:nvSpPr>
            <p:cNvPr id="7" name="Line 8"/>
            <p:cNvSpPr>
              <a:spLocks noChangeAspect="1" noChangeShapeType="1"/>
            </p:cNvSpPr>
            <p:nvPr/>
          </p:nvSpPr>
          <p:spPr bwMode="auto">
            <a:xfrm>
              <a:off x="4648" y="2442"/>
              <a:ext cx="161" cy="0"/>
            </a:xfrm>
            <a:prstGeom prst="line">
              <a:avLst/>
            </a:prstGeom>
            <a:grpFill/>
            <a:ln w="19050">
              <a:solidFill>
                <a:srgbClr val="00B050"/>
              </a:solidFill>
              <a:round/>
              <a:headEnd type="stealth" w="med" len="lg"/>
              <a:tailEnd type="stealth" w="med" len="lg"/>
            </a:ln>
          </p:spPr>
          <p:txBody>
            <a:bodyPr/>
            <a:lstStyle/>
            <a:p>
              <a:pPr>
                <a:defRPr/>
              </a:pPr>
              <a:endParaRPr lang="en-US"/>
            </a:p>
          </p:txBody>
        </p:sp>
        <p:sp>
          <p:nvSpPr>
            <p:cNvPr id="8" name="Text Box 9" descr="Blue tissue paper"/>
            <p:cNvSpPr txBox="1">
              <a:spLocks noChangeAspect="1" noChangeArrowheads="1"/>
            </p:cNvSpPr>
            <p:nvPr/>
          </p:nvSpPr>
          <p:spPr bwMode="auto">
            <a:xfrm>
              <a:off x="4808" y="2216"/>
              <a:ext cx="808" cy="469"/>
            </a:xfrm>
            <a:prstGeom prst="rect">
              <a:avLst/>
            </a:prstGeom>
            <a:grpFill/>
            <a:ln w="38100">
              <a:solidFill>
                <a:srgbClr val="00B050"/>
              </a:solidFill>
              <a:miter lim="800000"/>
              <a:headEnd/>
              <a:tailEnd/>
            </a:ln>
            <a:effectLst>
              <a:outerShdw dist="53882" dir="2700000" algn="ctr" rotWithShape="0">
                <a:srgbClr val="000000"/>
              </a:outerShdw>
            </a:effectLst>
          </p:spPr>
          <p:txBody>
            <a:bodyPr lIns="0" tIns="0" rIns="0" bIns="0" anchor="ctr"/>
            <a:lstStyle/>
            <a:p>
              <a:pPr algn="ctr" eaLnBrk="0" hangingPunct="0">
                <a:defRPr/>
              </a:pPr>
              <a:r>
                <a:rPr kumimoji="0" lang="en-US" sz="1600">
                  <a:solidFill>
                    <a:srgbClr val="FF3300"/>
                  </a:solidFill>
                  <a:latin typeface=".VnArial Narrow" pitchFamily="34" charset="0"/>
                </a:rPr>
                <a:t>Phong trµo c«ng nh©n </a:t>
              </a:r>
            </a:p>
            <a:p>
              <a:pPr algn="ctr" eaLnBrk="0" hangingPunct="0">
                <a:defRPr/>
              </a:pPr>
              <a:r>
                <a:rPr kumimoji="0" lang="en-US" sz="1600">
                  <a:solidFill>
                    <a:srgbClr val="FF3300"/>
                  </a:solidFill>
                  <a:latin typeface=".VnArial Narrow" pitchFamily="34" charset="0"/>
                </a:rPr>
                <a:t>ViÖt Nam</a:t>
              </a:r>
              <a:r>
                <a:rPr kumimoji="0" lang="en-US" sz="1800">
                  <a:solidFill>
                    <a:srgbClr val="FF3300"/>
                  </a:solidFill>
                  <a:latin typeface=".VnArial Narrow" pitchFamily="34" charset="0"/>
                </a:rPr>
                <a:t> </a:t>
              </a:r>
              <a:endParaRPr kumimoji="0" lang="en-US" sz="1800" b="0">
                <a:solidFill>
                  <a:srgbClr val="FF3300"/>
                </a:solidFill>
                <a:latin typeface="Arial" charset="0"/>
              </a:endParaRPr>
            </a:p>
          </p:txBody>
        </p:sp>
        <p:sp>
          <p:nvSpPr>
            <p:cNvPr id="9" name="Text Box 11" descr="Blue tissue paper"/>
            <p:cNvSpPr txBox="1">
              <a:spLocks noChangeAspect="1" noChangeArrowheads="1"/>
            </p:cNvSpPr>
            <p:nvPr/>
          </p:nvSpPr>
          <p:spPr bwMode="auto">
            <a:xfrm>
              <a:off x="2688" y="2217"/>
              <a:ext cx="846" cy="468"/>
            </a:xfrm>
            <a:prstGeom prst="rect">
              <a:avLst/>
            </a:prstGeom>
            <a:solidFill>
              <a:schemeClr val="accent6">
                <a:lumMod val="60000"/>
                <a:lumOff val="40000"/>
              </a:schemeClr>
            </a:solidFill>
            <a:ln w="38100">
              <a:solidFill>
                <a:srgbClr val="00B050"/>
              </a:solidFill>
              <a:miter lim="800000"/>
              <a:headEnd/>
              <a:tailEnd/>
            </a:ln>
            <a:effectLst>
              <a:outerShdw dist="53882" dir="2700000" algn="ctr" rotWithShape="0">
                <a:srgbClr val="000000"/>
              </a:outerShdw>
            </a:effectLst>
          </p:spPr>
          <p:txBody>
            <a:bodyPr lIns="0" tIns="0" rIns="0" bIns="0" anchor="ctr"/>
            <a:lstStyle/>
            <a:p>
              <a:pPr algn="ctr" eaLnBrk="0" hangingPunct="0">
                <a:defRPr/>
              </a:pPr>
              <a:endParaRPr kumimoji="0" lang="en-US" sz="500">
                <a:latin typeface=".VnArial Narrow" pitchFamily="34" charset="0"/>
              </a:endParaRPr>
            </a:p>
            <a:p>
              <a:pPr algn="ctr" eaLnBrk="0" hangingPunct="0">
                <a:defRPr/>
              </a:pPr>
              <a:r>
                <a:rPr kumimoji="0" lang="es-ES" sz="1600">
                  <a:latin typeface=".VnArial Narrow" pitchFamily="34" charset="0"/>
                </a:rPr>
                <a:t>Phong trµo yªu n­íc ViÖt Nam</a:t>
              </a:r>
              <a:r>
                <a:rPr kumimoji="0" lang="es-ES" sz="1800">
                  <a:latin typeface=".VnArial Narrow" pitchFamily="34" charset="0"/>
                </a:rPr>
                <a:t> </a:t>
              </a:r>
              <a:endParaRPr kumimoji="0" lang="en-US" sz="1800" b="0">
                <a:latin typeface="Arial" charset="0"/>
              </a:endParaRPr>
            </a:p>
          </p:txBody>
        </p:sp>
        <p:sp>
          <p:nvSpPr>
            <p:cNvPr id="10" name="Freeform 12"/>
            <p:cNvSpPr>
              <a:spLocks noChangeAspect="1"/>
            </p:cNvSpPr>
            <p:nvPr/>
          </p:nvSpPr>
          <p:spPr bwMode="auto">
            <a:xfrm>
              <a:off x="3258" y="2096"/>
              <a:ext cx="1861" cy="121"/>
            </a:xfrm>
            <a:custGeom>
              <a:avLst/>
              <a:gdLst/>
              <a:ahLst/>
              <a:cxnLst>
                <a:cxn ang="0">
                  <a:pos x="0" y="381"/>
                </a:cxn>
                <a:cxn ang="0">
                  <a:pos x="0" y="0"/>
                </a:cxn>
                <a:cxn ang="0">
                  <a:pos x="4900" y="0"/>
                </a:cxn>
                <a:cxn ang="0">
                  <a:pos x="4900" y="381"/>
                </a:cxn>
              </a:cxnLst>
              <a:rect l="0" t="0" r="r" b="b"/>
              <a:pathLst>
                <a:path w="4900" h="381">
                  <a:moveTo>
                    <a:pt x="0" y="381"/>
                  </a:moveTo>
                  <a:lnTo>
                    <a:pt x="0" y="0"/>
                  </a:lnTo>
                  <a:lnTo>
                    <a:pt x="4900" y="0"/>
                  </a:lnTo>
                  <a:lnTo>
                    <a:pt x="4900" y="381"/>
                  </a:lnTo>
                </a:path>
              </a:pathLst>
            </a:custGeom>
            <a:grpFill/>
            <a:ln w="38100" cmpd="sng">
              <a:solidFill>
                <a:srgbClr val="00B050"/>
              </a:solidFill>
              <a:round/>
              <a:headEnd type="none" w="med" len="lg"/>
              <a:tailEnd type="none" w="med" len="lg"/>
            </a:ln>
          </p:spPr>
          <p:txBody>
            <a:bodyPr/>
            <a:lstStyle/>
            <a:p>
              <a:pPr>
                <a:defRPr/>
              </a:pPr>
              <a:endParaRPr lang="en-US"/>
            </a:p>
          </p:txBody>
        </p:sp>
        <p:sp>
          <p:nvSpPr>
            <p:cNvPr id="11" name="Line 13"/>
            <p:cNvSpPr>
              <a:spLocks noChangeAspect="1" noChangeShapeType="1"/>
            </p:cNvSpPr>
            <p:nvPr/>
          </p:nvSpPr>
          <p:spPr bwMode="auto">
            <a:xfrm flipV="1">
              <a:off x="4187" y="1887"/>
              <a:ext cx="0" cy="323"/>
            </a:xfrm>
            <a:prstGeom prst="line">
              <a:avLst/>
            </a:prstGeom>
            <a:grpFill/>
            <a:ln w="38100">
              <a:solidFill>
                <a:srgbClr val="00B050"/>
              </a:solidFill>
              <a:round/>
              <a:headEnd/>
              <a:tailEnd type="stealth" w="med" len="lg"/>
            </a:ln>
          </p:spPr>
          <p:txBody>
            <a:bodyPr/>
            <a:lstStyle/>
            <a:p>
              <a:pPr>
                <a:defRPr/>
              </a:pPr>
              <a:endParaRPr lang="en-US"/>
            </a:p>
          </p:txBody>
        </p:sp>
        <p:sp>
          <p:nvSpPr>
            <p:cNvPr id="12" name="Text Box 14" descr="Blue tissue paper"/>
            <p:cNvSpPr txBox="1">
              <a:spLocks noChangeAspect="1" noChangeArrowheads="1"/>
            </p:cNvSpPr>
            <p:nvPr/>
          </p:nvSpPr>
          <p:spPr bwMode="auto">
            <a:xfrm>
              <a:off x="1806" y="2216"/>
              <a:ext cx="722" cy="469"/>
            </a:xfrm>
            <a:prstGeom prst="rect">
              <a:avLst/>
            </a:prstGeom>
            <a:grpFill/>
            <a:ln w="38100">
              <a:solidFill>
                <a:srgbClr val="00B050"/>
              </a:solidFill>
              <a:miter lim="800000"/>
              <a:headEnd/>
              <a:tailEnd/>
            </a:ln>
            <a:effectLst>
              <a:outerShdw dist="53882" dir="2700000" algn="ctr" rotWithShape="0">
                <a:srgbClr val="000000"/>
              </a:outerShdw>
            </a:effectLst>
          </p:spPr>
          <p:txBody>
            <a:bodyPr lIns="0" tIns="0" rIns="0" bIns="0" anchor="ctr"/>
            <a:lstStyle/>
            <a:p>
              <a:pPr algn="ctr" eaLnBrk="0" hangingPunct="0">
                <a:defRPr/>
              </a:pPr>
              <a:endParaRPr kumimoji="0" lang="en-US" sz="300">
                <a:solidFill>
                  <a:srgbClr val="FF3300"/>
                </a:solidFill>
                <a:latin typeface=".VnArial Narrow" pitchFamily="34" charset="0"/>
              </a:endParaRPr>
            </a:p>
            <a:p>
              <a:pPr algn="ctr" eaLnBrk="0" hangingPunct="0">
                <a:defRPr/>
              </a:pPr>
              <a:r>
                <a:rPr kumimoji="0" lang="en-US" sz="1600">
                  <a:solidFill>
                    <a:srgbClr val="FF3300"/>
                  </a:solidFill>
                  <a:latin typeface=".VnArial Narrow" pitchFamily="34" charset="0"/>
                </a:rPr>
                <a:t>Phong trµo </a:t>
              </a:r>
            </a:p>
            <a:p>
              <a:pPr algn="ctr" eaLnBrk="0" hangingPunct="0">
                <a:defRPr/>
              </a:pPr>
              <a:r>
                <a:rPr kumimoji="0" lang="en-US" sz="1600">
                  <a:solidFill>
                    <a:srgbClr val="FF3300"/>
                  </a:solidFill>
                  <a:latin typeface=".VnArial Narrow" pitchFamily="34" charset="0"/>
                </a:rPr>
                <a:t>c«ng nh©n </a:t>
              </a:r>
              <a:endParaRPr kumimoji="0" lang="en-US" sz="1600" b="0">
                <a:solidFill>
                  <a:srgbClr val="FF3300"/>
                </a:solidFill>
                <a:latin typeface="Arial" charset="0"/>
              </a:endParaRPr>
            </a:p>
          </p:txBody>
        </p:sp>
        <p:sp>
          <p:nvSpPr>
            <p:cNvPr id="13" name="Line 15"/>
            <p:cNvSpPr>
              <a:spLocks noChangeAspect="1" noChangeShapeType="1"/>
            </p:cNvSpPr>
            <p:nvPr/>
          </p:nvSpPr>
          <p:spPr bwMode="auto">
            <a:xfrm>
              <a:off x="1200" y="2448"/>
              <a:ext cx="624" cy="0"/>
            </a:xfrm>
            <a:prstGeom prst="line">
              <a:avLst/>
            </a:prstGeom>
            <a:grpFill/>
            <a:ln w="38100">
              <a:solidFill>
                <a:srgbClr val="00B050"/>
              </a:solidFill>
              <a:round/>
              <a:headEnd type="stealth" w="med" len="lg"/>
              <a:tailEnd type="stealth" w="med" len="lg"/>
            </a:ln>
          </p:spPr>
          <p:txBody>
            <a:bodyPr/>
            <a:lstStyle/>
            <a:p>
              <a:pPr>
                <a:defRPr/>
              </a:pPr>
              <a:endParaRPr lang="en-US"/>
            </a:p>
          </p:txBody>
        </p:sp>
        <p:sp>
          <p:nvSpPr>
            <p:cNvPr id="14" name="Text Box 16" descr="Blue tissue paper"/>
            <p:cNvSpPr txBox="1">
              <a:spLocks noChangeAspect="1" noChangeArrowheads="1"/>
            </p:cNvSpPr>
            <p:nvPr/>
          </p:nvSpPr>
          <p:spPr bwMode="auto">
            <a:xfrm>
              <a:off x="448" y="2210"/>
              <a:ext cx="720" cy="469"/>
            </a:xfrm>
            <a:prstGeom prst="rect">
              <a:avLst/>
            </a:prstGeom>
            <a:grpFill/>
            <a:ln w="38100">
              <a:solidFill>
                <a:srgbClr val="00B050"/>
              </a:solidFill>
              <a:miter lim="800000"/>
              <a:headEnd/>
              <a:tailEnd/>
            </a:ln>
            <a:effectLst>
              <a:outerShdw dist="53882" dir="2700000" algn="ctr" rotWithShape="0">
                <a:srgbClr val="000000"/>
              </a:outerShdw>
            </a:effectLst>
          </p:spPr>
          <p:txBody>
            <a:bodyPr lIns="0" tIns="0" rIns="0" bIns="0" anchor="ctr"/>
            <a:lstStyle/>
            <a:p>
              <a:pPr algn="ctr" eaLnBrk="0" hangingPunct="0">
                <a:defRPr/>
              </a:pPr>
              <a:endParaRPr kumimoji="0" lang="en-US" sz="300">
                <a:solidFill>
                  <a:srgbClr val="FF3300"/>
                </a:solidFill>
                <a:latin typeface=".VnArial Narrow" pitchFamily="34" charset="0"/>
              </a:endParaRPr>
            </a:p>
            <a:p>
              <a:pPr algn="ctr" eaLnBrk="0" hangingPunct="0">
                <a:defRPr/>
              </a:pPr>
              <a:r>
                <a:rPr kumimoji="0" lang="en-US" sz="1600">
                  <a:solidFill>
                    <a:srgbClr val="FF3300"/>
                  </a:solidFill>
                  <a:latin typeface=".VnArial Narrow" pitchFamily="34" charset="0"/>
                </a:rPr>
                <a:t>Chñ nghÜa </a:t>
              </a:r>
              <a:r>
                <a:rPr kumimoji="0" lang="en-US" sz="1400">
                  <a:solidFill>
                    <a:srgbClr val="FF3300"/>
                  </a:solidFill>
                  <a:latin typeface=".VnArial Narrow" pitchFamily="34" charset="0"/>
                </a:rPr>
                <a:t>M¸c-L</a:t>
              </a:r>
              <a:r>
                <a:rPr kumimoji="0" lang="en-US" sz="1400">
                  <a:solidFill>
                    <a:srgbClr val="FF3300"/>
                  </a:solidFill>
                  <a:latin typeface="Arial" charset="0"/>
                </a:rPr>
                <a:t>ênin</a:t>
              </a:r>
            </a:p>
          </p:txBody>
        </p:sp>
        <p:sp>
          <p:nvSpPr>
            <p:cNvPr id="15" name="Freeform 17"/>
            <p:cNvSpPr>
              <a:spLocks noChangeAspect="1"/>
            </p:cNvSpPr>
            <p:nvPr/>
          </p:nvSpPr>
          <p:spPr bwMode="auto">
            <a:xfrm rot="10800000">
              <a:off x="816" y="2696"/>
              <a:ext cx="1344" cy="88"/>
            </a:xfrm>
            <a:custGeom>
              <a:avLst/>
              <a:gdLst/>
              <a:ahLst/>
              <a:cxnLst>
                <a:cxn ang="0">
                  <a:pos x="0" y="381"/>
                </a:cxn>
                <a:cxn ang="0">
                  <a:pos x="0" y="0"/>
                </a:cxn>
                <a:cxn ang="0">
                  <a:pos x="4900" y="0"/>
                </a:cxn>
                <a:cxn ang="0">
                  <a:pos x="4900" y="381"/>
                </a:cxn>
              </a:cxnLst>
              <a:rect l="0" t="0" r="r" b="b"/>
              <a:pathLst>
                <a:path w="4900" h="381">
                  <a:moveTo>
                    <a:pt x="0" y="381"/>
                  </a:moveTo>
                  <a:lnTo>
                    <a:pt x="0" y="0"/>
                  </a:lnTo>
                  <a:lnTo>
                    <a:pt x="4900" y="0"/>
                  </a:lnTo>
                  <a:lnTo>
                    <a:pt x="4900" y="381"/>
                  </a:lnTo>
                </a:path>
              </a:pathLst>
            </a:custGeom>
            <a:grpFill/>
            <a:ln w="38100" cmpd="sng">
              <a:solidFill>
                <a:srgbClr val="00B050"/>
              </a:solidFill>
              <a:round/>
              <a:headEnd type="none" w="med" len="lg"/>
              <a:tailEnd type="none" w="med" len="lg"/>
            </a:ln>
          </p:spPr>
          <p:txBody>
            <a:bodyPr/>
            <a:lstStyle/>
            <a:p>
              <a:pPr>
                <a:defRPr/>
              </a:pPr>
              <a:endParaRPr lang="en-US"/>
            </a:p>
          </p:txBody>
        </p:sp>
        <p:sp>
          <p:nvSpPr>
            <p:cNvPr id="16" name="Freeform 18"/>
            <p:cNvSpPr>
              <a:spLocks noChangeAspect="1"/>
            </p:cNvSpPr>
            <p:nvPr/>
          </p:nvSpPr>
          <p:spPr bwMode="auto">
            <a:xfrm>
              <a:off x="816" y="2046"/>
              <a:ext cx="1344" cy="175"/>
            </a:xfrm>
            <a:custGeom>
              <a:avLst/>
              <a:gdLst/>
              <a:ahLst/>
              <a:cxnLst>
                <a:cxn ang="0">
                  <a:pos x="0" y="381"/>
                </a:cxn>
                <a:cxn ang="0">
                  <a:pos x="0" y="0"/>
                </a:cxn>
                <a:cxn ang="0">
                  <a:pos x="4900" y="0"/>
                </a:cxn>
                <a:cxn ang="0">
                  <a:pos x="4900" y="381"/>
                </a:cxn>
              </a:cxnLst>
              <a:rect l="0" t="0" r="r" b="b"/>
              <a:pathLst>
                <a:path w="4900" h="381">
                  <a:moveTo>
                    <a:pt x="0" y="381"/>
                  </a:moveTo>
                  <a:lnTo>
                    <a:pt x="0" y="0"/>
                  </a:lnTo>
                  <a:lnTo>
                    <a:pt x="4900" y="0"/>
                  </a:lnTo>
                  <a:lnTo>
                    <a:pt x="4900" y="381"/>
                  </a:lnTo>
                </a:path>
              </a:pathLst>
            </a:custGeom>
            <a:grpFill/>
            <a:ln w="38100" cmpd="sng">
              <a:solidFill>
                <a:srgbClr val="00B050"/>
              </a:solidFill>
              <a:round/>
              <a:headEnd type="none" w="med" len="lg"/>
              <a:tailEnd type="none" w="med" len="lg"/>
            </a:ln>
          </p:spPr>
          <p:txBody>
            <a:bodyPr/>
            <a:lstStyle/>
            <a:p>
              <a:pPr>
                <a:defRPr/>
              </a:pPr>
              <a:endParaRPr lang="en-US"/>
            </a:p>
          </p:txBody>
        </p:sp>
        <p:sp>
          <p:nvSpPr>
            <p:cNvPr id="17" name="Line 19"/>
            <p:cNvSpPr>
              <a:spLocks noChangeAspect="1" noChangeShapeType="1"/>
            </p:cNvSpPr>
            <p:nvPr/>
          </p:nvSpPr>
          <p:spPr bwMode="auto">
            <a:xfrm flipV="1">
              <a:off x="1495" y="1912"/>
              <a:ext cx="0" cy="159"/>
            </a:xfrm>
            <a:prstGeom prst="line">
              <a:avLst/>
            </a:prstGeom>
            <a:grpFill/>
            <a:ln w="38100">
              <a:solidFill>
                <a:srgbClr val="00B050"/>
              </a:solidFill>
              <a:round/>
              <a:headEnd type="stealth" w="med" len="lg"/>
              <a:tailEnd type="none" w="med" len="lg"/>
            </a:ln>
          </p:spPr>
          <p:txBody>
            <a:bodyPr/>
            <a:lstStyle/>
            <a:p>
              <a:pPr>
                <a:defRPr/>
              </a:pPr>
              <a:endParaRPr lang="en-US"/>
            </a:p>
          </p:txBody>
        </p:sp>
        <p:sp>
          <p:nvSpPr>
            <p:cNvPr id="18" name="Oval 20" descr="Blue tissue paper"/>
            <p:cNvSpPr>
              <a:spLocks noChangeAspect="1" noChangeArrowheads="1"/>
            </p:cNvSpPr>
            <p:nvPr/>
          </p:nvSpPr>
          <p:spPr bwMode="auto">
            <a:xfrm>
              <a:off x="705" y="1152"/>
              <a:ext cx="1591" cy="724"/>
            </a:xfrm>
            <a:prstGeom prst="ellipse">
              <a:avLst/>
            </a:prstGeom>
            <a:solidFill>
              <a:schemeClr val="accent2">
                <a:lumMod val="20000"/>
                <a:lumOff val="80000"/>
              </a:schemeClr>
            </a:solidFill>
            <a:ln w="38100">
              <a:solidFill>
                <a:srgbClr val="00B050"/>
              </a:solidFill>
              <a:round/>
              <a:headEnd/>
              <a:tailEnd/>
            </a:ln>
            <a:effectLst>
              <a:outerShdw dist="63500" dir="3187806" algn="ctr" rotWithShape="0">
                <a:srgbClr val="000000"/>
              </a:outerShdw>
            </a:effectLst>
          </p:spPr>
          <p:txBody>
            <a:bodyPr lIns="0" tIns="0" rIns="0" bIns="0" anchor="ctr"/>
            <a:lstStyle/>
            <a:p>
              <a:pPr algn="ctr" eaLnBrk="0" hangingPunct="0">
                <a:defRPr/>
              </a:pPr>
              <a:r>
                <a:rPr kumimoji="0" lang="en-US" sz="1600">
                  <a:solidFill>
                    <a:srgbClr val="FF3300"/>
                  </a:solidFill>
                  <a:latin typeface=".VnArial Narrow" pitchFamily="34" charset="0"/>
                </a:rPr>
                <a:t>Quy luËt chung vÒ </a:t>
              </a:r>
            </a:p>
            <a:p>
              <a:pPr algn="ctr" eaLnBrk="0" hangingPunct="0">
                <a:defRPr/>
              </a:pPr>
              <a:r>
                <a:rPr kumimoji="0" lang="en-US" sz="1600">
                  <a:solidFill>
                    <a:srgbClr val="FF3300"/>
                  </a:solidFill>
                  <a:latin typeface=".VnArial Narrow" pitchFamily="34" charset="0"/>
                </a:rPr>
                <a:t>sù ra ®êi cña c¸c</a:t>
              </a:r>
            </a:p>
            <a:p>
              <a:pPr algn="ctr" eaLnBrk="0" hangingPunct="0">
                <a:defRPr/>
              </a:pPr>
              <a:r>
                <a:rPr kumimoji="0" lang="en-US" sz="1600">
                  <a:solidFill>
                    <a:srgbClr val="FF3300"/>
                  </a:solidFill>
                  <a:latin typeface=".VnArial Narrow" pitchFamily="34" charset="0"/>
                </a:rPr>
                <a:t> </a:t>
              </a:r>
              <a:r>
                <a:rPr kumimoji="0" lang="en-US" sz="1600">
                  <a:solidFill>
                    <a:srgbClr val="FF3300"/>
                  </a:solidFill>
                </a:rPr>
                <a:t>®</a:t>
              </a:r>
              <a:r>
                <a:rPr kumimoji="0" lang="en-US" sz="1600">
                  <a:solidFill>
                    <a:srgbClr val="FF3300"/>
                  </a:solidFill>
                  <a:latin typeface=".VnArial Narrow" pitchFamily="34" charset="0"/>
                </a:rPr>
                <a:t>¶ng Céng s¶n </a:t>
              </a:r>
              <a:endParaRPr kumimoji="0" lang="en-US" sz="1600">
                <a:solidFill>
                  <a:srgbClr val="FF3300"/>
                </a:solidFill>
                <a:latin typeface="Arial" charset="0"/>
              </a:endParaRPr>
            </a:p>
          </p:txBody>
        </p:sp>
        <p:sp>
          <p:nvSpPr>
            <p:cNvPr id="19" name="Line 21"/>
            <p:cNvSpPr>
              <a:spLocks noChangeAspect="1" noChangeShapeType="1"/>
            </p:cNvSpPr>
            <p:nvPr/>
          </p:nvSpPr>
          <p:spPr bwMode="auto">
            <a:xfrm flipV="1">
              <a:off x="1513" y="2801"/>
              <a:ext cx="0" cy="145"/>
            </a:xfrm>
            <a:prstGeom prst="line">
              <a:avLst/>
            </a:prstGeom>
            <a:grpFill/>
            <a:ln w="38100">
              <a:solidFill>
                <a:srgbClr val="00B050"/>
              </a:solidFill>
              <a:round/>
              <a:headEnd type="stealth" w="med" len="lg"/>
              <a:tailEnd type="none" w="med" len="lg"/>
            </a:ln>
          </p:spPr>
          <p:txBody>
            <a:bodyPr/>
            <a:lstStyle/>
            <a:p>
              <a:pPr>
                <a:defRPr/>
              </a:pPr>
              <a:endParaRPr lang="en-US"/>
            </a:p>
          </p:txBody>
        </p:sp>
        <p:sp>
          <p:nvSpPr>
            <p:cNvPr id="20" name="Text Box 22" descr="Blue tissue paper"/>
            <p:cNvSpPr txBox="1">
              <a:spLocks noChangeAspect="1" noChangeArrowheads="1"/>
            </p:cNvSpPr>
            <p:nvPr/>
          </p:nvSpPr>
          <p:spPr bwMode="auto">
            <a:xfrm>
              <a:off x="944" y="2947"/>
              <a:ext cx="1153" cy="375"/>
            </a:xfrm>
            <a:prstGeom prst="rect">
              <a:avLst/>
            </a:prstGeom>
            <a:grpFill/>
            <a:ln w="38100">
              <a:solidFill>
                <a:srgbClr val="00B050"/>
              </a:solidFill>
              <a:miter lim="800000"/>
              <a:headEnd/>
              <a:tailEnd/>
            </a:ln>
            <a:effectLst>
              <a:outerShdw dist="53882" dir="2700000" algn="ctr" rotWithShape="0">
                <a:srgbClr val="000000"/>
              </a:outerShdw>
            </a:effectLst>
          </p:spPr>
          <p:txBody>
            <a:bodyPr lIns="0" tIns="0" rIns="0" bIns="0" anchor="ctr"/>
            <a:lstStyle/>
            <a:p>
              <a:pPr algn="ctr" eaLnBrk="0" hangingPunct="0">
                <a:defRPr/>
              </a:pPr>
              <a:r>
                <a:rPr kumimoji="0" lang="en-US" sz="1600">
                  <a:solidFill>
                    <a:srgbClr val="FF3300"/>
                  </a:solidFill>
                  <a:latin typeface=".VnArial Narrow" pitchFamily="34" charset="0"/>
                </a:rPr>
                <a:t>C¬ së cña </a:t>
              </a:r>
            </a:p>
            <a:p>
              <a:pPr algn="ctr" eaLnBrk="0" hangingPunct="0">
                <a:defRPr/>
              </a:pPr>
              <a:r>
                <a:rPr kumimoji="0" lang="en-US" sz="1600">
                  <a:solidFill>
                    <a:srgbClr val="FF3300"/>
                  </a:solidFill>
                  <a:latin typeface=".VnArial Narrow" pitchFamily="34" charset="0"/>
                </a:rPr>
                <a:t>luËn ®iÓm</a:t>
              </a:r>
              <a:endParaRPr kumimoji="0" lang="en-US" sz="1600" b="0">
                <a:solidFill>
                  <a:srgbClr val="FF3300"/>
                </a:solidFill>
                <a:latin typeface="Arial" charset="0"/>
              </a:endParaRPr>
            </a:p>
          </p:txBody>
        </p:sp>
        <p:sp>
          <p:nvSpPr>
            <p:cNvPr id="21" name="Freeform 23"/>
            <p:cNvSpPr>
              <a:spLocks noChangeAspect="1"/>
            </p:cNvSpPr>
            <p:nvPr/>
          </p:nvSpPr>
          <p:spPr bwMode="auto">
            <a:xfrm rot="10800000">
              <a:off x="3268" y="2692"/>
              <a:ext cx="1831" cy="122"/>
            </a:xfrm>
            <a:custGeom>
              <a:avLst/>
              <a:gdLst/>
              <a:ahLst/>
              <a:cxnLst>
                <a:cxn ang="0">
                  <a:pos x="0" y="381"/>
                </a:cxn>
                <a:cxn ang="0">
                  <a:pos x="0" y="0"/>
                </a:cxn>
                <a:cxn ang="0">
                  <a:pos x="4900" y="0"/>
                </a:cxn>
                <a:cxn ang="0">
                  <a:pos x="4900" y="381"/>
                </a:cxn>
              </a:cxnLst>
              <a:rect l="0" t="0" r="r" b="b"/>
              <a:pathLst>
                <a:path w="4900" h="381">
                  <a:moveTo>
                    <a:pt x="0" y="381"/>
                  </a:moveTo>
                  <a:lnTo>
                    <a:pt x="0" y="0"/>
                  </a:lnTo>
                  <a:lnTo>
                    <a:pt x="4900" y="0"/>
                  </a:lnTo>
                  <a:lnTo>
                    <a:pt x="4900" y="381"/>
                  </a:lnTo>
                </a:path>
              </a:pathLst>
            </a:custGeom>
            <a:grpFill/>
            <a:ln w="38100" cmpd="sng">
              <a:solidFill>
                <a:srgbClr val="00B050"/>
              </a:solidFill>
              <a:round/>
              <a:headEnd type="stealth" w="med" len="lg"/>
              <a:tailEnd type="stealth" w="med" len="lg"/>
            </a:ln>
          </p:spPr>
          <p:txBody>
            <a:bodyPr/>
            <a:lstStyle/>
            <a:p>
              <a:pPr>
                <a:defRPr/>
              </a:pPr>
              <a:endParaRPr lang="en-US"/>
            </a:p>
          </p:txBody>
        </p:sp>
        <p:sp>
          <p:nvSpPr>
            <p:cNvPr id="22" name="Line 24"/>
            <p:cNvSpPr>
              <a:spLocks noChangeAspect="1" noChangeShapeType="1"/>
            </p:cNvSpPr>
            <p:nvPr/>
          </p:nvSpPr>
          <p:spPr bwMode="auto">
            <a:xfrm flipV="1">
              <a:off x="4185" y="2685"/>
              <a:ext cx="0" cy="126"/>
            </a:xfrm>
            <a:prstGeom prst="line">
              <a:avLst/>
            </a:prstGeom>
            <a:grpFill/>
            <a:ln w="38100">
              <a:solidFill>
                <a:srgbClr val="00B050"/>
              </a:solidFill>
              <a:round/>
              <a:headEnd/>
              <a:tailEnd type="stealth" w="med" len="lg"/>
            </a:ln>
          </p:spPr>
          <p:txBody>
            <a:bodyPr/>
            <a:lstStyle/>
            <a:p>
              <a:pPr>
                <a:defRPr/>
              </a:pPr>
              <a:endParaRPr lang="en-US"/>
            </a:p>
          </p:txBody>
        </p:sp>
        <p:sp>
          <p:nvSpPr>
            <p:cNvPr id="23" name="Line 25"/>
            <p:cNvSpPr>
              <a:spLocks noChangeAspect="1" noChangeShapeType="1"/>
            </p:cNvSpPr>
            <p:nvPr/>
          </p:nvSpPr>
          <p:spPr bwMode="auto">
            <a:xfrm flipV="1">
              <a:off x="4190" y="2791"/>
              <a:ext cx="0" cy="159"/>
            </a:xfrm>
            <a:prstGeom prst="line">
              <a:avLst/>
            </a:prstGeom>
            <a:grpFill/>
            <a:ln w="38100">
              <a:solidFill>
                <a:srgbClr val="00B050"/>
              </a:solidFill>
              <a:round/>
              <a:headEnd/>
              <a:tailEnd type="stealth" w="med" len="lg"/>
            </a:ln>
          </p:spPr>
          <p:txBody>
            <a:bodyPr/>
            <a:lstStyle/>
            <a:p>
              <a:pPr>
                <a:defRPr/>
              </a:pPr>
              <a:endParaRPr lang="en-US"/>
            </a:p>
          </p:txBody>
        </p:sp>
        <p:sp>
          <p:nvSpPr>
            <p:cNvPr id="24" name="Text Box 26" descr="Blue tissue paper"/>
            <p:cNvSpPr txBox="1">
              <a:spLocks noChangeAspect="1" noChangeArrowheads="1"/>
            </p:cNvSpPr>
            <p:nvPr/>
          </p:nvSpPr>
          <p:spPr bwMode="auto">
            <a:xfrm>
              <a:off x="3620" y="2951"/>
              <a:ext cx="1154" cy="375"/>
            </a:xfrm>
            <a:prstGeom prst="rect">
              <a:avLst/>
            </a:prstGeom>
            <a:grpFill/>
            <a:ln w="38100">
              <a:solidFill>
                <a:srgbClr val="00B050"/>
              </a:solidFill>
              <a:miter lim="800000"/>
              <a:headEnd/>
              <a:tailEnd/>
            </a:ln>
            <a:effectLst>
              <a:outerShdw dist="53882" dir="2700000" algn="ctr" rotWithShape="0">
                <a:srgbClr val="000000"/>
              </a:outerShdw>
            </a:effectLst>
          </p:spPr>
          <p:txBody>
            <a:bodyPr lIns="0" tIns="0" rIns="0" bIns="0" anchor="ctr"/>
            <a:lstStyle/>
            <a:p>
              <a:pPr algn="ctr" eaLnBrk="0" hangingPunct="0">
                <a:defRPr/>
              </a:pPr>
              <a:endParaRPr kumimoji="0" lang="en-US" sz="300">
                <a:solidFill>
                  <a:srgbClr val="FF3300"/>
                </a:solidFill>
                <a:latin typeface=".VnArial Narrow" pitchFamily="34" charset="0"/>
              </a:endParaRPr>
            </a:p>
            <a:p>
              <a:pPr algn="ctr" eaLnBrk="0" hangingPunct="0">
                <a:defRPr/>
              </a:pPr>
              <a:r>
                <a:rPr kumimoji="0" lang="en-US" sz="1600">
                  <a:solidFill>
                    <a:srgbClr val="FF3300"/>
                  </a:solidFill>
                  <a:latin typeface=".VnArial Narrow" pitchFamily="34" charset="0"/>
                </a:rPr>
                <a:t>Néi dung </a:t>
              </a:r>
            </a:p>
            <a:p>
              <a:pPr algn="ctr" eaLnBrk="0" hangingPunct="0">
                <a:defRPr/>
              </a:pPr>
              <a:r>
                <a:rPr kumimoji="0" lang="en-US" sz="1600">
                  <a:solidFill>
                    <a:srgbClr val="FF3300"/>
                  </a:solidFill>
                  <a:latin typeface=".VnArial Narrow" pitchFamily="34" charset="0"/>
                </a:rPr>
                <a:t>luËn ®iÓm </a:t>
              </a:r>
              <a:endParaRPr kumimoji="0" lang="en-US" sz="1600" b="0">
                <a:solidFill>
                  <a:srgbClr val="FF3300"/>
                </a:solidFill>
                <a:latin typeface="Arial" charset="0"/>
              </a:endParaRPr>
            </a:p>
          </p:txBody>
        </p:sp>
        <p:sp>
          <p:nvSpPr>
            <p:cNvPr id="25" name="Freeform 29"/>
            <p:cNvSpPr>
              <a:spLocks noChangeAspect="1"/>
            </p:cNvSpPr>
            <p:nvPr/>
          </p:nvSpPr>
          <p:spPr bwMode="auto">
            <a:xfrm>
              <a:off x="1545" y="3337"/>
              <a:ext cx="344" cy="458"/>
            </a:xfrm>
            <a:custGeom>
              <a:avLst/>
              <a:gdLst/>
              <a:ahLst/>
              <a:cxnLst>
                <a:cxn ang="0">
                  <a:pos x="0" y="0"/>
                </a:cxn>
                <a:cxn ang="0">
                  <a:pos x="0" y="1440"/>
                </a:cxn>
                <a:cxn ang="0">
                  <a:pos x="545" y="1440"/>
                </a:cxn>
              </a:cxnLst>
              <a:rect l="0" t="0" r="r" b="b"/>
              <a:pathLst>
                <a:path w="545" h="1440">
                  <a:moveTo>
                    <a:pt x="0" y="0"/>
                  </a:moveTo>
                  <a:lnTo>
                    <a:pt x="0" y="1440"/>
                  </a:lnTo>
                  <a:lnTo>
                    <a:pt x="545" y="1440"/>
                  </a:lnTo>
                </a:path>
              </a:pathLst>
            </a:custGeom>
            <a:grpFill/>
            <a:ln w="38100" cmpd="sng">
              <a:solidFill>
                <a:srgbClr val="00B050"/>
              </a:solidFill>
              <a:round/>
              <a:headEnd/>
              <a:tailEnd type="stealth" w="med" len="lg"/>
            </a:ln>
          </p:spPr>
          <p:txBody>
            <a:bodyPr/>
            <a:lstStyle/>
            <a:p>
              <a:pPr>
                <a:defRPr/>
              </a:pPr>
              <a:endParaRPr lang="en-US"/>
            </a:p>
          </p:txBody>
        </p:sp>
        <p:sp>
          <p:nvSpPr>
            <p:cNvPr id="26" name="Freeform 30"/>
            <p:cNvSpPr>
              <a:spLocks noChangeAspect="1"/>
            </p:cNvSpPr>
            <p:nvPr/>
          </p:nvSpPr>
          <p:spPr bwMode="auto">
            <a:xfrm>
              <a:off x="3840" y="3329"/>
              <a:ext cx="342" cy="455"/>
            </a:xfrm>
            <a:custGeom>
              <a:avLst/>
              <a:gdLst/>
              <a:ahLst/>
              <a:cxnLst>
                <a:cxn ang="0">
                  <a:pos x="0" y="1440"/>
                </a:cxn>
                <a:cxn ang="0">
                  <a:pos x="545" y="1440"/>
                </a:cxn>
                <a:cxn ang="0">
                  <a:pos x="545" y="0"/>
                </a:cxn>
              </a:cxnLst>
              <a:rect l="0" t="0" r="r" b="b"/>
              <a:pathLst>
                <a:path w="545" h="1440">
                  <a:moveTo>
                    <a:pt x="0" y="1440"/>
                  </a:moveTo>
                  <a:lnTo>
                    <a:pt x="545" y="1440"/>
                  </a:lnTo>
                  <a:lnTo>
                    <a:pt x="545" y="0"/>
                  </a:lnTo>
                </a:path>
              </a:pathLst>
            </a:custGeom>
            <a:grpFill/>
            <a:ln w="38100" cmpd="sng">
              <a:solidFill>
                <a:srgbClr val="00B050"/>
              </a:solidFill>
              <a:round/>
              <a:headEnd/>
              <a:tailEnd type="stealth" w="med" len="lg"/>
            </a:ln>
          </p:spPr>
          <p:txBody>
            <a:bodyPr/>
            <a:lstStyle/>
            <a:p>
              <a:pPr>
                <a:defRPr/>
              </a:pPr>
              <a:endParaRPr lang="en-US"/>
            </a:p>
          </p:txBody>
        </p:sp>
        <p:sp>
          <p:nvSpPr>
            <p:cNvPr id="27" name="Text Box 31" descr="Blue tissue paper"/>
            <p:cNvSpPr txBox="1">
              <a:spLocks noChangeAspect="1" noChangeArrowheads="1"/>
            </p:cNvSpPr>
            <p:nvPr/>
          </p:nvSpPr>
          <p:spPr bwMode="auto">
            <a:xfrm>
              <a:off x="1912" y="3494"/>
              <a:ext cx="1920" cy="590"/>
            </a:xfrm>
            <a:prstGeom prst="rect">
              <a:avLst/>
            </a:prstGeom>
            <a:solidFill>
              <a:schemeClr val="accent2">
                <a:lumMod val="20000"/>
                <a:lumOff val="80000"/>
              </a:schemeClr>
            </a:solidFill>
            <a:ln w="38100">
              <a:solidFill>
                <a:srgbClr val="00B050"/>
              </a:solidFill>
              <a:miter lim="800000"/>
              <a:headEnd/>
              <a:tailEnd/>
            </a:ln>
            <a:effectLst>
              <a:outerShdw dist="53882" dir="2700000" algn="ctr" rotWithShape="0">
                <a:srgbClr val="000000"/>
              </a:outerShdw>
            </a:effectLst>
          </p:spPr>
          <p:txBody>
            <a:bodyPr lIns="0" tIns="0" rIns="0" bIns="0" anchor="ctr"/>
            <a:lstStyle/>
            <a:p>
              <a:pPr algn="ctr" eaLnBrk="0" hangingPunct="0">
                <a:defRPr/>
              </a:pPr>
              <a:r>
                <a:rPr kumimoji="0" lang="en-US" sz="1600">
                  <a:solidFill>
                    <a:srgbClr val="FF3300"/>
                  </a:solidFill>
                </a:rPr>
                <a:t>®</a:t>
              </a:r>
              <a:r>
                <a:rPr kumimoji="0" lang="en-US" sz="1600">
                  <a:solidFill>
                    <a:srgbClr val="FF3300"/>
                  </a:solidFill>
                  <a:latin typeface=".VnArial Narrow" pitchFamily="34" charset="0"/>
                </a:rPr>
                <a:t>¶ng Céng s¶n ViÖt Nam lµ </a:t>
              </a:r>
            </a:p>
            <a:p>
              <a:pPr algn="ctr" eaLnBrk="0" hangingPunct="0">
                <a:defRPr/>
              </a:pPr>
              <a:r>
                <a:rPr kumimoji="0" lang="en-US" sz="1600">
                  <a:solidFill>
                    <a:srgbClr val="FF3300"/>
                  </a:solidFill>
                  <a:latin typeface=".VnArial Narrow" pitchFamily="34" charset="0"/>
                </a:rPr>
                <a:t>s¶n phÈm cña sù kÕt hîp: CN M¸c-Lªnin víi PTCN </a:t>
              </a:r>
              <a:r>
                <a:rPr kumimoji="0" lang="es-ES" sz="1600">
                  <a:solidFill>
                    <a:srgbClr val="FF3300"/>
                  </a:solidFill>
                  <a:latin typeface=".VnArial Narrow" pitchFamily="34" charset="0"/>
                </a:rPr>
                <a:t>vµ PTYN ViÖt Nam </a:t>
              </a:r>
              <a:endParaRPr kumimoji="0" lang="en-US" sz="1600">
                <a:solidFill>
                  <a:srgbClr val="FF3300"/>
                </a:solidFill>
                <a:latin typeface="Arial" charset="0"/>
              </a:endParaRPr>
            </a:p>
          </p:txBody>
        </p:sp>
        <p:sp>
          <p:nvSpPr>
            <p:cNvPr id="28" name="Line 34"/>
            <p:cNvSpPr>
              <a:spLocks noChangeAspect="1" noChangeShapeType="1"/>
            </p:cNvSpPr>
            <p:nvPr/>
          </p:nvSpPr>
          <p:spPr bwMode="auto">
            <a:xfrm>
              <a:off x="3552" y="2448"/>
              <a:ext cx="192" cy="0"/>
            </a:xfrm>
            <a:prstGeom prst="line">
              <a:avLst/>
            </a:prstGeom>
            <a:grpFill/>
            <a:ln w="19050">
              <a:solidFill>
                <a:srgbClr val="00B050"/>
              </a:solidFill>
              <a:round/>
              <a:headEnd type="stealth" w="med" len="lg"/>
              <a:tailEnd type="stealth" w="med" len="lg"/>
            </a:ln>
          </p:spPr>
          <p:txBody>
            <a:bodyPr/>
            <a:lstStyle/>
            <a:p>
              <a:pPr>
                <a:defRPr/>
              </a:pPr>
              <a:endParaRPr lang="en-US"/>
            </a:p>
          </p:txBody>
        </p:sp>
      </p:gr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1"/>
          <p:cNvSpPr txBox="1">
            <a:spLocks noChangeArrowheads="1"/>
          </p:cNvSpPr>
          <p:nvPr/>
        </p:nvSpPr>
        <p:spPr bwMode="auto">
          <a:xfrm>
            <a:off x="3111334" y="574964"/>
            <a:ext cx="7561943" cy="461665"/>
          </a:xfrm>
          <a:prstGeom prst="rect">
            <a:avLst/>
          </a:prstGeom>
          <a:noFill/>
          <a:ln w="9525">
            <a:noFill/>
            <a:miter lim="800000"/>
            <a:headEnd/>
            <a:tailEnd/>
          </a:ln>
        </p:spPr>
        <p:txBody>
          <a:bodyPr wrap="square">
            <a:spAutoFit/>
          </a:bodyPr>
          <a:lstStyle/>
          <a:p>
            <a:pPr algn="ctr"/>
            <a:endParaRPr lang="en-US" sz="2400" dirty="0">
              <a:latin typeface="Times New Roman" pitchFamily="18" charset="0"/>
              <a:cs typeface="Times New Roman" pitchFamily="18" charset="0"/>
            </a:endParaRPr>
          </a:p>
        </p:txBody>
      </p:sp>
      <p:sp>
        <p:nvSpPr>
          <p:cNvPr id="43011" name="TextBox 2"/>
          <p:cNvSpPr txBox="1">
            <a:spLocks noChangeArrowheads="1"/>
          </p:cNvSpPr>
          <p:nvPr/>
        </p:nvSpPr>
        <p:spPr bwMode="auto">
          <a:xfrm>
            <a:off x="2937164" y="0"/>
            <a:ext cx="11582400" cy="369332"/>
          </a:xfrm>
          <a:prstGeom prst="rect">
            <a:avLst/>
          </a:prstGeom>
          <a:noFill/>
          <a:ln w="9525">
            <a:noFill/>
            <a:miter lim="800000"/>
            <a:headEnd/>
            <a:tailEnd/>
          </a:ln>
        </p:spPr>
        <p:txBody>
          <a:bodyPr>
            <a:spAutoFit/>
          </a:bodyPr>
          <a:lstStyle/>
          <a:p>
            <a:pPr algn="just">
              <a:buFont typeface="Wingdings" pitchFamily="2" charset="2"/>
              <a:buChar char="v"/>
            </a:pPr>
            <a:endParaRPr lang="en-US" b="0" dirty="0">
              <a:latin typeface="Times New Roman" pitchFamily="18" charset="0"/>
              <a:cs typeface="Times New Roman" pitchFamily="18" charset="0"/>
            </a:endParaRPr>
          </a:p>
        </p:txBody>
      </p:sp>
      <p:sp>
        <p:nvSpPr>
          <p:cNvPr id="6" name="TextBox 5"/>
          <p:cNvSpPr txBox="1"/>
          <p:nvPr/>
        </p:nvSpPr>
        <p:spPr>
          <a:xfrm>
            <a:off x="2838727" y="458891"/>
            <a:ext cx="6379695" cy="584775"/>
          </a:xfrm>
          <a:prstGeom prst="rect">
            <a:avLst/>
          </a:prstGeom>
          <a:noFill/>
        </p:spPr>
        <p:txBody>
          <a:bodyPr wrap="none" anchor="ctr">
            <a:spAutoFit/>
          </a:bodyPr>
          <a:lstStyle/>
          <a:p>
            <a:pPr algn="ctr"/>
            <a:r>
              <a:rPr lang="en-US" sz="3200" dirty="0" err="1" smtClean="0">
                <a:latin typeface="Times New Roman" pitchFamily="18" charset="0"/>
                <a:cs typeface="Times New Roman" pitchFamily="18" charset="0"/>
              </a:rPr>
              <a:t>Vai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trò</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Đảng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Cộng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sản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Việt</a:t>
            </a:r>
            <a:r>
              <a:rPr lang="en-US" sz="3200" dirty="0" smtClean="0">
                <a:latin typeface="Times New Roman" pitchFamily="18" charset="0"/>
                <a:cs typeface="Times New Roman" pitchFamily="18" charset="0"/>
              </a:rPr>
              <a:t> Nam </a:t>
            </a:r>
            <a:endParaRPr lang="en-US" sz="3200" dirty="0">
              <a:latin typeface="Times New Roman" pitchFamily="18" charset="0"/>
              <a:cs typeface="Times New Roman" pitchFamily="18" charset="0"/>
            </a:endParaRPr>
          </a:p>
        </p:txBody>
      </p:sp>
      <p:grpSp>
        <p:nvGrpSpPr>
          <p:cNvPr id="25" name="Group 24"/>
          <p:cNvGrpSpPr/>
          <p:nvPr/>
        </p:nvGrpSpPr>
        <p:grpSpPr>
          <a:xfrm>
            <a:off x="566000" y="1107125"/>
            <a:ext cx="7245350" cy="5402263"/>
            <a:chOff x="566000" y="1107125"/>
            <a:chExt cx="7245350" cy="5402263"/>
          </a:xfrm>
        </p:grpSpPr>
        <p:sp>
          <p:nvSpPr>
            <p:cNvPr id="7" name="Freeform 6"/>
            <p:cNvSpPr/>
            <p:nvPr/>
          </p:nvSpPr>
          <p:spPr>
            <a:xfrm>
              <a:off x="566000" y="1394463"/>
              <a:ext cx="5094288" cy="1635125"/>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chemeClr val="accent5">
                    <a:lumMod val="50000"/>
                  </a:schemeClr>
                </a:gs>
                <a:gs pos="22000">
                  <a:schemeClr val="accent5">
                    <a:lumMod val="75000"/>
                  </a:schemeClr>
                </a:gs>
                <a:gs pos="61000">
                  <a:schemeClr val="accent5"/>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8" name="Group 6"/>
            <p:cNvGrpSpPr>
              <a:grpSpLocks/>
            </p:cNvGrpSpPr>
            <p:nvPr/>
          </p:nvGrpSpPr>
          <p:grpSpPr bwMode="auto">
            <a:xfrm>
              <a:off x="5053863" y="1107125"/>
              <a:ext cx="661987" cy="1814513"/>
              <a:chOff x="4476750" y="1056604"/>
              <a:chExt cx="661988" cy="1815184"/>
            </a:xfrm>
          </p:grpSpPr>
          <p:sp>
            <p:nvSpPr>
              <p:cNvPr id="9" name="Freeform 8"/>
              <p:cNvSpPr/>
              <p:nvPr/>
            </p:nvSpPr>
            <p:spPr>
              <a:xfrm>
                <a:off x="4476750" y="1166183"/>
                <a:ext cx="661988" cy="1705605"/>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chemeClr val="accent5">
                      <a:lumMod val="50000"/>
                    </a:schemeClr>
                  </a:gs>
                  <a:gs pos="50000">
                    <a:schemeClr val="accent5"/>
                  </a:gs>
                  <a:gs pos="100000">
                    <a:schemeClr val="accent5">
                      <a:lumMod val="50000"/>
                    </a:schemeClr>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Freeform 9"/>
              <p:cNvSpPr/>
              <p:nvPr/>
            </p:nvSpPr>
            <p:spPr>
              <a:xfrm>
                <a:off x="4648200" y="1056604"/>
                <a:ext cx="400051" cy="166750"/>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chemeClr val="accent5">
                      <a:lumMod val="50000"/>
                    </a:schemeClr>
                  </a:gs>
                  <a:gs pos="50000">
                    <a:schemeClr val="accent5"/>
                  </a:gs>
                  <a:gs pos="100000">
                    <a:schemeClr val="accent5">
                      <a:lumMod val="50000"/>
                    </a:schemeClr>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1" name="Freeform 10"/>
            <p:cNvSpPr/>
            <p:nvPr/>
          </p:nvSpPr>
          <p:spPr>
            <a:xfrm>
              <a:off x="566000" y="3129600"/>
              <a:ext cx="6172200" cy="1636713"/>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chemeClr val="accent6">
                    <a:lumMod val="50000"/>
                  </a:schemeClr>
                </a:gs>
                <a:gs pos="22000">
                  <a:schemeClr val="accent6">
                    <a:lumMod val="75000"/>
                  </a:schemeClr>
                </a:gs>
                <a:gs pos="61000">
                  <a:schemeClr val="accent6"/>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2" name="Group 79"/>
            <p:cNvGrpSpPr>
              <a:grpSpLocks/>
            </p:cNvGrpSpPr>
            <p:nvPr/>
          </p:nvGrpSpPr>
          <p:grpSpPr bwMode="auto">
            <a:xfrm>
              <a:off x="6230200" y="2826388"/>
              <a:ext cx="555625" cy="1816100"/>
              <a:chOff x="4476750" y="1056604"/>
              <a:chExt cx="661988" cy="1815184"/>
            </a:xfrm>
          </p:grpSpPr>
          <p:sp>
            <p:nvSpPr>
              <p:cNvPr id="13" name="Freeform 12"/>
              <p:cNvSpPr/>
              <p:nvPr/>
            </p:nvSpPr>
            <p:spPr>
              <a:xfrm>
                <a:off x="4476750" y="1166086"/>
                <a:ext cx="661988" cy="1705702"/>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chemeClr val="accent6">
                      <a:lumMod val="50000"/>
                    </a:schemeClr>
                  </a:gs>
                  <a:gs pos="50000">
                    <a:schemeClr val="accent6"/>
                  </a:gs>
                  <a:gs pos="100000">
                    <a:schemeClr val="accent6">
                      <a:lumMod val="50000"/>
                    </a:schemeClr>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Freeform 13"/>
              <p:cNvSpPr/>
              <p:nvPr/>
            </p:nvSpPr>
            <p:spPr>
              <a:xfrm>
                <a:off x="4648867" y="1056604"/>
                <a:ext cx="399084" cy="166603"/>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chemeClr val="accent6">
                      <a:lumMod val="50000"/>
                    </a:schemeClr>
                  </a:gs>
                  <a:gs pos="50000">
                    <a:schemeClr val="accent6"/>
                  </a:gs>
                  <a:gs pos="100000">
                    <a:schemeClr val="accent6">
                      <a:lumMod val="50000"/>
                    </a:schemeClr>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5" name="Freeform 14"/>
            <p:cNvSpPr/>
            <p:nvPr/>
          </p:nvSpPr>
          <p:spPr>
            <a:xfrm>
              <a:off x="566000" y="4872675"/>
              <a:ext cx="7207250" cy="1636713"/>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chemeClr val="accent3">
                    <a:lumMod val="50000"/>
                  </a:schemeClr>
                </a:gs>
                <a:gs pos="22000">
                  <a:schemeClr val="accent3">
                    <a:lumMod val="75000"/>
                  </a:schemeClr>
                </a:gs>
                <a:gs pos="61000">
                  <a:schemeClr val="accent3"/>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6" name="Group 83"/>
            <p:cNvGrpSpPr>
              <a:grpSpLocks/>
            </p:cNvGrpSpPr>
            <p:nvPr/>
          </p:nvGrpSpPr>
          <p:grpSpPr bwMode="auto">
            <a:xfrm>
              <a:off x="7414475" y="4585338"/>
              <a:ext cx="396875" cy="1814512"/>
              <a:chOff x="4476750" y="1056604"/>
              <a:chExt cx="661988" cy="1815184"/>
            </a:xfrm>
          </p:grpSpPr>
          <p:sp>
            <p:nvSpPr>
              <p:cNvPr id="17" name="Freeform 16"/>
              <p:cNvSpPr/>
              <p:nvPr/>
            </p:nvSpPr>
            <p:spPr>
              <a:xfrm>
                <a:off x="4476750" y="1166182"/>
                <a:ext cx="661988" cy="1705606"/>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chemeClr val="accent3">
                      <a:lumMod val="50000"/>
                    </a:schemeClr>
                  </a:gs>
                  <a:gs pos="50000">
                    <a:schemeClr val="accent3"/>
                  </a:gs>
                  <a:gs pos="100000">
                    <a:schemeClr val="accent3">
                      <a:lumMod val="50000"/>
                    </a:schemeClr>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Freeform 17"/>
              <p:cNvSpPr/>
              <p:nvPr/>
            </p:nvSpPr>
            <p:spPr>
              <a:xfrm>
                <a:off x="4648868" y="1056604"/>
                <a:ext cx="399840" cy="166749"/>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chemeClr val="accent3">
                      <a:lumMod val="50000"/>
                    </a:schemeClr>
                  </a:gs>
                  <a:gs pos="50000">
                    <a:schemeClr val="accent3"/>
                  </a:gs>
                  <a:gs pos="100000">
                    <a:schemeClr val="accent3">
                      <a:lumMod val="50000"/>
                    </a:schemeClr>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9" name="TextBox 86"/>
            <p:cNvSpPr txBox="1">
              <a:spLocks noChangeArrowheads="1"/>
            </p:cNvSpPr>
            <p:nvPr/>
          </p:nvSpPr>
          <p:spPr bwMode="auto">
            <a:xfrm>
              <a:off x="753325" y="1750063"/>
              <a:ext cx="1030288" cy="923925"/>
            </a:xfrm>
            <a:prstGeom prst="rect">
              <a:avLst/>
            </a:prstGeom>
            <a:noFill/>
            <a:ln w="9525">
              <a:noFill/>
              <a:miter lim="800000"/>
              <a:headEnd/>
              <a:tailEnd/>
            </a:ln>
          </p:spPr>
          <p:txBody>
            <a:bodyPr wrap="none" anchor="ctr">
              <a:spAutoFit/>
            </a:bodyPr>
            <a:lstStyle/>
            <a:p>
              <a:pPr algn="ctr"/>
              <a:r>
                <a:rPr lang="en-US" sz="5400" b="1">
                  <a:solidFill>
                    <a:schemeClr val="bg1"/>
                  </a:solidFill>
                  <a:latin typeface="Comic Sans MS" pitchFamily="66" charset="0"/>
                </a:rPr>
                <a:t>01</a:t>
              </a:r>
              <a:endParaRPr lang="en-US" sz="4800" b="1">
                <a:solidFill>
                  <a:schemeClr val="bg1"/>
                </a:solidFill>
                <a:latin typeface="Comic Sans MS" pitchFamily="66" charset="0"/>
              </a:endParaRPr>
            </a:p>
          </p:txBody>
        </p:sp>
        <p:sp>
          <p:nvSpPr>
            <p:cNvPr id="20" name="TextBox 87"/>
            <p:cNvSpPr txBox="1">
              <a:spLocks noChangeArrowheads="1"/>
            </p:cNvSpPr>
            <p:nvPr/>
          </p:nvSpPr>
          <p:spPr bwMode="auto">
            <a:xfrm>
              <a:off x="753325" y="3486788"/>
              <a:ext cx="1030288" cy="922337"/>
            </a:xfrm>
            <a:prstGeom prst="rect">
              <a:avLst/>
            </a:prstGeom>
            <a:noFill/>
            <a:ln w="9525">
              <a:noFill/>
              <a:miter lim="800000"/>
              <a:headEnd/>
              <a:tailEnd/>
            </a:ln>
          </p:spPr>
          <p:txBody>
            <a:bodyPr wrap="none" anchor="ctr">
              <a:spAutoFit/>
            </a:bodyPr>
            <a:lstStyle/>
            <a:p>
              <a:pPr algn="ctr"/>
              <a:r>
                <a:rPr lang="en-US" sz="5400" b="1">
                  <a:solidFill>
                    <a:schemeClr val="bg1"/>
                  </a:solidFill>
                  <a:latin typeface="Comic Sans MS" pitchFamily="66" charset="0"/>
                </a:rPr>
                <a:t>02</a:t>
              </a:r>
              <a:endParaRPr lang="en-US" sz="4800" b="1">
                <a:solidFill>
                  <a:schemeClr val="bg1"/>
                </a:solidFill>
                <a:latin typeface="Comic Sans MS" pitchFamily="66" charset="0"/>
              </a:endParaRPr>
            </a:p>
          </p:txBody>
        </p:sp>
        <p:sp>
          <p:nvSpPr>
            <p:cNvPr id="21" name="TextBox 88"/>
            <p:cNvSpPr txBox="1">
              <a:spLocks noChangeArrowheads="1"/>
            </p:cNvSpPr>
            <p:nvPr/>
          </p:nvSpPr>
          <p:spPr bwMode="auto">
            <a:xfrm>
              <a:off x="753325" y="5229863"/>
              <a:ext cx="1030288" cy="922337"/>
            </a:xfrm>
            <a:prstGeom prst="rect">
              <a:avLst/>
            </a:prstGeom>
            <a:noFill/>
            <a:ln w="9525">
              <a:noFill/>
              <a:miter lim="800000"/>
              <a:headEnd/>
              <a:tailEnd/>
            </a:ln>
          </p:spPr>
          <p:txBody>
            <a:bodyPr wrap="none" anchor="ctr">
              <a:spAutoFit/>
            </a:bodyPr>
            <a:lstStyle/>
            <a:p>
              <a:pPr algn="ctr"/>
              <a:r>
                <a:rPr lang="en-US" sz="5400" b="1">
                  <a:solidFill>
                    <a:schemeClr val="bg1"/>
                  </a:solidFill>
                  <a:latin typeface="Comic Sans MS" pitchFamily="66" charset="0"/>
                </a:rPr>
                <a:t>03</a:t>
              </a:r>
              <a:endParaRPr lang="en-US" sz="4800" b="1">
                <a:solidFill>
                  <a:schemeClr val="bg1"/>
                </a:solidFill>
                <a:latin typeface="Comic Sans MS" pitchFamily="66" charset="0"/>
              </a:endParaRPr>
            </a:p>
          </p:txBody>
        </p:sp>
        <p:sp>
          <p:nvSpPr>
            <p:cNvPr id="22" name="Rectangle 89"/>
            <p:cNvSpPr>
              <a:spLocks noChangeArrowheads="1"/>
            </p:cNvSpPr>
            <p:nvPr/>
          </p:nvSpPr>
          <p:spPr bwMode="auto">
            <a:xfrm>
              <a:off x="1923312" y="1734973"/>
              <a:ext cx="3218687" cy="954107"/>
            </a:xfrm>
            <a:prstGeom prst="rect">
              <a:avLst/>
            </a:prstGeom>
            <a:noFill/>
            <a:ln w="9525">
              <a:noFill/>
              <a:miter lim="800000"/>
              <a:headEnd/>
              <a:tailEnd/>
            </a:ln>
          </p:spPr>
          <p:txBody>
            <a:bodyPr wrap="square" anchor="ctr">
              <a:spAutoFit/>
            </a:bodyPr>
            <a:lstStyle/>
            <a:p>
              <a:pPr algn="just"/>
              <a:r>
                <a:rPr lang="en-US" sz="2800" dirty="0" err="1" smtClean="0">
                  <a:latin typeface="Times New Roman" pitchFamily="18" charset="0"/>
                  <a:cs typeface="Times New Roman" pitchFamily="18" charset="0"/>
                </a:rPr>
                <a:t>Lãnh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đạo</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cách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mạng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Việt</a:t>
              </a:r>
              <a:r>
                <a:rPr lang="en-US" sz="2800" dirty="0" smtClean="0">
                  <a:latin typeface="Times New Roman" pitchFamily="18" charset="0"/>
                  <a:cs typeface="Times New Roman" pitchFamily="18" charset="0"/>
                </a:rPr>
                <a:t> Nam</a:t>
              </a:r>
              <a:endParaRPr lang="en-US" sz="2800" dirty="0">
                <a:solidFill>
                  <a:schemeClr val="bg1"/>
                </a:solidFill>
                <a:latin typeface="Arial" charset="0"/>
              </a:endParaRPr>
            </a:p>
          </p:txBody>
        </p:sp>
        <p:sp>
          <p:nvSpPr>
            <p:cNvPr id="23" name="Rectangle 90"/>
            <p:cNvSpPr>
              <a:spLocks noChangeArrowheads="1"/>
            </p:cNvSpPr>
            <p:nvPr/>
          </p:nvSpPr>
          <p:spPr bwMode="auto">
            <a:xfrm>
              <a:off x="1923313" y="3532458"/>
              <a:ext cx="4081462" cy="830997"/>
            </a:xfrm>
            <a:prstGeom prst="rect">
              <a:avLst/>
            </a:prstGeom>
            <a:noFill/>
            <a:ln w="9525">
              <a:noFill/>
              <a:miter lim="800000"/>
              <a:headEnd/>
              <a:tailEnd/>
            </a:ln>
          </p:spPr>
          <p:txBody>
            <a:bodyPr anchor="ctr">
              <a:spAutoFit/>
            </a:bodyPr>
            <a:lstStyle/>
            <a:p>
              <a:pPr algn="just"/>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Đề</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ra</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mục</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tiêu</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đường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lối</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phương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pháp</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cách</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mạng</a:t>
              </a:r>
              <a:r>
                <a:rPr lang="en-US" sz="2400" b="1" dirty="0" smtClean="0">
                  <a:latin typeface="Times New Roman" pitchFamily="18" charset="0"/>
                  <a:cs typeface="Times New Roman" pitchFamily="18" charset="0"/>
                </a:rPr>
                <a:t> </a:t>
              </a:r>
              <a:endParaRPr lang="en-US" sz="2400" b="1" dirty="0">
                <a:latin typeface="Times New Roman" pitchFamily="18" charset="0"/>
                <a:cs typeface="Times New Roman" pitchFamily="18" charset="0"/>
              </a:endParaRPr>
            </a:p>
          </p:txBody>
        </p:sp>
        <p:sp>
          <p:nvSpPr>
            <p:cNvPr id="24" name="Rectangle 91"/>
            <p:cNvSpPr>
              <a:spLocks noChangeArrowheads="1"/>
            </p:cNvSpPr>
            <p:nvPr/>
          </p:nvSpPr>
          <p:spPr bwMode="auto">
            <a:xfrm>
              <a:off x="1923312" y="4906202"/>
              <a:ext cx="4857481" cy="1569660"/>
            </a:xfrm>
            <a:prstGeom prst="rect">
              <a:avLst/>
            </a:prstGeom>
            <a:noFill/>
            <a:ln w="9525">
              <a:noFill/>
              <a:miter lim="800000"/>
              <a:headEnd/>
              <a:tailEnd/>
            </a:ln>
          </p:spPr>
          <p:txBody>
            <a:bodyPr wrap="square" anchor="ctr">
              <a:spAutoFit/>
            </a:bodyPr>
            <a:lstStyle/>
            <a:p>
              <a:pPr algn="just"/>
              <a:endParaRPr lang="en-US" sz="2400" b="1" dirty="0" smtClean="0">
                <a:latin typeface="Times New Roman" pitchFamily="18" charset="0"/>
                <a:cs typeface="Times New Roman" pitchFamily="18" charset="0"/>
              </a:endParaRPr>
            </a:p>
            <a:p>
              <a:pPr algn="just"/>
              <a:r>
                <a:rPr lang="en-US" sz="2400" b="1" dirty="0" err="1" smtClean="0">
                  <a:latin typeface="Times New Roman" pitchFamily="18" charset="0"/>
                  <a:cs typeface="Times New Roman" pitchFamily="18" charset="0"/>
                </a:rPr>
                <a:t>Đoàn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kết</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tập</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hợp</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lực</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lượng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toàn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dân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tộc</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kết</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hợp</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sức</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mạnh</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dân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tộc</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với</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sức</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mạnh</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thời</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đại</a:t>
              </a:r>
              <a:endParaRPr lang="en-US" sz="2400" b="1" dirty="0">
                <a:latin typeface="Times New Roman" pitchFamily="18" charset="0"/>
                <a:cs typeface="Times New Roman" pitchFamily="18" charset="0"/>
              </a:endParaRPr>
            </a:p>
          </p:txBody>
        </p:sp>
      </p:gr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6" descr="Picture1"/>
          <p:cNvSpPr>
            <a:spLocks noChangeArrowheads="1"/>
          </p:cNvSpPr>
          <p:nvPr/>
        </p:nvSpPr>
        <p:spPr bwMode="auto">
          <a:xfrm>
            <a:off x="398033" y="2220310"/>
            <a:ext cx="5866131" cy="3581400"/>
          </a:xfrm>
          <a:prstGeom prst="foldedCorner">
            <a:avLst>
              <a:gd name="adj" fmla="val 12500"/>
            </a:avLst>
          </a:prstGeom>
          <a:blipFill dpi="0" rotWithShape="1">
            <a:blip r:embed="rId2" cstate="print">
              <a:lum bright="6000"/>
            </a:blip>
            <a:srcRect/>
            <a:stretch>
              <a:fillRect/>
            </a:stretch>
          </a:blipFill>
          <a:ln w="38100" cap="sq">
            <a:solidFill>
              <a:srgbClr val="663300"/>
            </a:solidFill>
            <a:round/>
            <a:headEnd type="none" w="sm" len="sm"/>
            <a:tailEnd type="none" w="sm" len="sm"/>
          </a:ln>
        </p:spPr>
        <p:txBody>
          <a:bodyPr wrap="none" anchor="ctr"/>
          <a:lstStyle/>
          <a:p>
            <a:pPr>
              <a:lnSpc>
                <a:spcPct val="150000"/>
              </a:lnSpc>
              <a:buFont typeface="Wingdings" pitchFamily="2" charset="2"/>
              <a:buChar char="ü"/>
            </a:pPr>
            <a:endParaRPr lang="en-US" dirty="0" smtClean="0"/>
          </a:p>
          <a:p>
            <a:pPr>
              <a:lnSpc>
                <a:spcPct val="150000"/>
              </a:lnSpc>
              <a:buFont typeface="Wingdings" pitchFamily="2" charset="2"/>
              <a:buChar char="ü"/>
            </a:pPr>
            <a:endParaRPr lang="en-US" dirty="0" smtClean="0"/>
          </a:p>
          <a:p>
            <a:pPr>
              <a:lnSpc>
                <a:spcPct val="150000"/>
              </a:lnSpc>
              <a:buFont typeface="Wingdings" pitchFamily="2" charset="2"/>
              <a:buChar char="ü"/>
            </a:pPr>
            <a:r>
              <a:rPr lang="en-US" dirty="0" smtClean="0"/>
              <a:t> </a:t>
            </a:r>
            <a:r>
              <a:rPr lang="vi-VN" dirty="0" smtClean="0">
                <a:latin typeface="+mj-lt"/>
              </a:rPr>
              <a:t>“Với tất cả tinh thần khiêm tốn của người cách mạng, </a:t>
            </a:r>
            <a:endParaRPr lang="en-US" dirty="0" smtClean="0">
              <a:latin typeface="+mj-lt"/>
            </a:endParaRPr>
          </a:p>
          <a:p>
            <a:pPr>
              <a:lnSpc>
                <a:spcPct val="150000"/>
              </a:lnSpc>
            </a:pPr>
            <a:r>
              <a:rPr lang="vi-VN" dirty="0" smtClean="0">
                <a:latin typeface="+mj-lt"/>
              </a:rPr>
              <a:t>chúng ta vẫn có quyền nói rằng: "Đảng ta thật là vĩ đại!”.</a:t>
            </a:r>
            <a:endParaRPr lang="en-US" dirty="0" smtClean="0">
              <a:latin typeface="+mj-lt"/>
            </a:endParaRPr>
          </a:p>
          <a:p>
            <a:pPr>
              <a:lnSpc>
                <a:spcPct val="150000"/>
              </a:lnSpc>
              <a:buFont typeface="Wingdings" pitchFamily="2" charset="2"/>
              <a:buChar char="ü"/>
            </a:pPr>
            <a:r>
              <a:rPr lang="en-US" dirty="0" smtClean="0">
                <a:latin typeface="+mj-lt"/>
              </a:rPr>
              <a:t> </a:t>
            </a:r>
            <a:r>
              <a:rPr lang="vi-VN" dirty="0" smtClean="0">
                <a:latin typeface="+mj-lt"/>
              </a:rPr>
              <a:t>Bác Hồ  còn chỉ rõ:</a:t>
            </a:r>
            <a:endParaRPr lang="en-US" dirty="0" smtClean="0">
              <a:latin typeface="+mj-lt"/>
            </a:endParaRPr>
          </a:p>
          <a:p>
            <a:pPr>
              <a:lnSpc>
                <a:spcPct val="150000"/>
              </a:lnSpc>
            </a:pPr>
            <a:r>
              <a:rPr lang="vi-VN" dirty="0" smtClean="0">
                <a:latin typeface="+mj-lt"/>
              </a:rPr>
              <a:t>“Đảng ta vĩ đại như biển rộng, như núi cao, </a:t>
            </a:r>
            <a:endParaRPr lang="en-US" dirty="0" smtClean="0">
              <a:latin typeface="+mj-lt"/>
            </a:endParaRPr>
          </a:p>
          <a:p>
            <a:pPr>
              <a:lnSpc>
                <a:spcPct val="150000"/>
              </a:lnSpc>
            </a:pPr>
            <a:r>
              <a:rPr lang="vi-VN" dirty="0" smtClean="0">
                <a:latin typeface="+mj-lt"/>
              </a:rPr>
              <a:t>Ba mươi năm phấn đấu và thắng lợi biết bao nhiêu tình,</a:t>
            </a:r>
            <a:r>
              <a:rPr lang="en-US" dirty="0" smtClean="0">
                <a:latin typeface="+mj-lt"/>
              </a:rPr>
              <a:t> </a:t>
            </a:r>
          </a:p>
          <a:p>
            <a:pPr>
              <a:lnSpc>
                <a:spcPct val="150000"/>
              </a:lnSpc>
            </a:pPr>
            <a:r>
              <a:rPr lang="vi-VN" dirty="0" smtClean="0">
                <a:latin typeface="+mj-lt"/>
              </a:rPr>
              <a:t>Đảng ta là đạo đức, là văn minh,</a:t>
            </a:r>
          </a:p>
          <a:p>
            <a:pPr>
              <a:lnSpc>
                <a:spcPct val="150000"/>
              </a:lnSpc>
            </a:pPr>
            <a:r>
              <a:rPr lang="vi-VN" dirty="0" smtClean="0">
                <a:latin typeface="+mj-lt"/>
              </a:rPr>
              <a:t>Là thống nhất, độc lập, là hòa bình ấm no...”.</a:t>
            </a:r>
          </a:p>
          <a:p>
            <a:endParaRPr lang="en-US" dirty="0"/>
          </a:p>
        </p:txBody>
      </p:sp>
      <p:pic>
        <p:nvPicPr>
          <p:cNvPr id="10" name="Picture 3" descr="23"/>
          <p:cNvPicPr>
            <a:picLocks noChangeAspect="1" noChangeArrowheads="1"/>
          </p:cNvPicPr>
          <p:nvPr/>
        </p:nvPicPr>
        <p:blipFill>
          <a:blip r:embed="rId3" cstate="print"/>
          <a:srcRect/>
          <a:stretch>
            <a:fillRect/>
          </a:stretch>
        </p:blipFill>
        <p:spPr bwMode="auto">
          <a:xfrm rot="1033650">
            <a:off x="8096251" y="428626"/>
            <a:ext cx="3450167" cy="3535363"/>
          </a:xfrm>
          <a:prstGeom prst="rect">
            <a:avLst/>
          </a:prstGeom>
          <a:noFill/>
          <a:effectLst>
            <a:outerShdw dist="222159" dir="3542175" algn="ctr" rotWithShape="0">
              <a:srgbClr val="808080">
                <a:alpha val="50000"/>
              </a:srgbClr>
            </a:outerShdw>
          </a:effectLst>
        </p:spPr>
      </p:pic>
      <p:pic>
        <p:nvPicPr>
          <p:cNvPr id="38919" name="Picture 2" descr="DKMenh4"/>
          <p:cNvPicPr>
            <a:picLocks noChangeAspect="1" noChangeArrowheads="1"/>
          </p:cNvPicPr>
          <p:nvPr/>
        </p:nvPicPr>
        <p:blipFill>
          <a:blip r:embed="rId4" cstate="print">
            <a:grayscl/>
          </a:blip>
          <a:srcRect l="3076" t="3760" r="1538" b="2232"/>
          <a:stretch>
            <a:fillRect/>
          </a:stretch>
        </p:blipFill>
        <p:spPr bwMode="auto">
          <a:xfrm>
            <a:off x="7255933" y="3759200"/>
            <a:ext cx="4732867" cy="2641600"/>
          </a:xfrm>
          <a:prstGeom prst="rect">
            <a:avLst/>
          </a:prstGeom>
          <a:solidFill>
            <a:schemeClr val="tx2"/>
          </a:solidFill>
          <a:ln w="38100">
            <a:noFill/>
            <a:miter lim="800000"/>
            <a:headEnd/>
            <a:tailEnd/>
          </a:ln>
        </p:spPr>
      </p:pic>
      <p:sp>
        <p:nvSpPr>
          <p:cNvPr id="11" name="Rectangle 10"/>
          <p:cNvSpPr/>
          <p:nvPr/>
        </p:nvSpPr>
        <p:spPr>
          <a:xfrm>
            <a:off x="2120710" y="375009"/>
            <a:ext cx="6027612" cy="461665"/>
          </a:xfrm>
          <a:prstGeom prst="rect">
            <a:avLst/>
          </a:prstGeom>
        </p:spPr>
        <p:txBody>
          <a:bodyPr wrap="none">
            <a:spAutoFit/>
          </a:bodyPr>
          <a:lstStyle/>
          <a:p>
            <a:r>
              <a:rPr lang="vi-VN" sz="2400" b="1" dirty="0" smtClean="0">
                <a:solidFill>
                  <a:schemeClr val="accent1"/>
                </a:solidFill>
              </a:rPr>
              <a:t>4.1.2. Đảng phải trong sạch, vững mạnh</a:t>
            </a:r>
            <a:endParaRPr lang="en-US" sz="2400" b="1" dirty="0">
              <a:solidFill>
                <a:schemeClr val="accent1"/>
              </a:solidFill>
            </a:endParaRPr>
          </a:p>
        </p:txBody>
      </p:sp>
      <p:sp>
        <p:nvSpPr>
          <p:cNvPr id="13" name="TextBox 12"/>
          <p:cNvSpPr txBox="1"/>
          <p:nvPr/>
        </p:nvSpPr>
        <p:spPr>
          <a:xfrm>
            <a:off x="2207171" y="935421"/>
            <a:ext cx="4151587"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a, </a:t>
            </a:r>
            <a:r>
              <a:rPr lang="en-US" sz="2000" b="1" dirty="0" err="1" smtClean="0">
                <a:latin typeface="Times New Roman" pitchFamily="18" charset="0"/>
                <a:cs typeface="Times New Roman" pitchFamily="18" charset="0"/>
              </a:rPr>
              <a:t>Đảng</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là</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đạo</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đức</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là</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văn</a:t>
            </a:r>
            <a:r>
              <a:rPr lang="en-US" sz="2000" b="1" dirty="0" smtClean="0">
                <a:latin typeface="Times New Roman" pitchFamily="18" charset="0"/>
                <a:cs typeface="Times New Roman" pitchFamily="18" charset="0"/>
              </a:rPr>
              <a:t> minh</a:t>
            </a:r>
            <a:endParaRPr lang="en-US" sz="2000"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4316" y="609601"/>
            <a:ext cx="7409794"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b, </a:t>
            </a:r>
            <a:r>
              <a:rPr lang="en-US" sz="2400" b="1" dirty="0" err="1" smtClean="0">
                <a:latin typeface="Times New Roman" pitchFamily="18" charset="0"/>
                <a:cs typeface="Times New Roman" pitchFamily="18" charset="0"/>
              </a:rPr>
              <a:t>Những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vấn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đề</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nguyên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tắc</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trong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hoạt</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động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của</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Đảng</a:t>
            </a:r>
            <a:endParaRPr lang="en-US" sz="2400" b="1" dirty="0">
              <a:latin typeface="Times New Roman" pitchFamily="18" charset="0"/>
              <a:cs typeface="Times New Roman" pitchFamily="18" charset="0"/>
            </a:endParaRPr>
          </a:p>
        </p:txBody>
      </p:sp>
      <p:sp>
        <p:nvSpPr>
          <p:cNvPr id="3" name="TextBox 2"/>
          <p:cNvSpPr txBox="1"/>
          <p:nvPr/>
        </p:nvSpPr>
        <p:spPr>
          <a:xfrm>
            <a:off x="620110" y="1797269"/>
            <a:ext cx="6495393" cy="3831818"/>
          </a:xfrm>
          <a:prstGeom prst="rect">
            <a:avLst/>
          </a:prstGeom>
          <a:noFill/>
        </p:spPr>
        <p:txBody>
          <a:bodyPr wrap="square" rtlCol="0">
            <a:spAutoFit/>
          </a:bodyPr>
          <a:lstStyle/>
          <a:p>
            <a:pPr>
              <a:lnSpc>
                <a:spcPct val="150000"/>
              </a:lnSpc>
              <a:buFont typeface="Wingdings" pitchFamily="2" charset="2"/>
              <a:buChar char="Ø"/>
            </a:pPr>
            <a:r>
              <a:rPr lang="en-US" dirty="0" err="1" smtClean="0">
                <a:latin typeface="Times New Roman" pitchFamily="18" charset="0"/>
                <a:cs typeface="Times New Roman" pitchFamily="18" charset="0"/>
              </a:rPr>
              <a:t>Đảng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lấy</a:t>
            </a:r>
            <a:r>
              <a:rPr lang="en-US" dirty="0" smtClean="0">
                <a:latin typeface="Times New Roman" pitchFamily="18" charset="0"/>
                <a:cs typeface="Times New Roman" pitchFamily="18" charset="0"/>
              </a:rPr>
              <a:t> CN </a:t>
            </a:r>
            <a:r>
              <a:rPr lang="en-US" dirty="0" err="1" smtClean="0">
                <a:latin typeface="Times New Roman" pitchFamily="18" charset="0"/>
                <a:cs typeface="Times New Roman" pitchFamily="18" charset="0"/>
              </a:rPr>
              <a:t>Mác</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Lênin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nền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tư</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tường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kim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chỉ</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nam</a:t>
            </a:r>
            <a:r>
              <a:rPr lang="en-US" dirty="0" smtClean="0">
                <a:latin typeface="Times New Roman" pitchFamily="18" charset="0"/>
                <a:cs typeface="Times New Roman" pitchFamily="18" charset="0"/>
              </a:rPr>
              <a:t>  </a:t>
            </a:r>
          </a:p>
          <a:p>
            <a:pPr>
              <a:lnSpc>
                <a:spcPct val="150000"/>
              </a:lnSpc>
              <a:buFont typeface="Wingdings" pitchFamily="2" charset="2"/>
              <a:buChar char="Ø"/>
            </a:pPr>
            <a:r>
              <a:rPr lang="en-US" dirty="0" err="1" smtClean="0">
                <a:latin typeface="Times New Roman" pitchFamily="18" charset="0"/>
                <a:cs typeface="Times New Roman" pitchFamily="18" charset="0"/>
              </a:rPr>
              <a:t>Nguyên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tắc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tập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trung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chủ</a:t>
            </a:r>
            <a:endParaRPr lang="en-US" dirty="0" smtClean="0">
              <a:latin typeface="Times New Roman" pitchFamily="18" charset="0"/>
              <a:cs typeface="Times New Roman" pitchFamily="18" charset="0"/>
            </a:endParaRPr>
          </a:p>
          <a:p>
            <a:pPr>
              <a:lnSpc>
                <a:spcPct val="150000"/>
              </a:lnSpc>
              <a:buFont typeface="Wingdings" pitchFamily="2" charset="2"/>
              <a:buChar char="Ø"/>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Nguyên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tắc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phê</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phê</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bình</a:t>
            </a:r>
            <a:endParaRPr lang="en-US" dirty="0" smtClean="0">
              <a:latin typeface="Times New Roman" pitchFamily="18" charset="0"/>
              <a:cs typeface="Times New Roman" pitchFamily="18" charset="0"/>
            </a:endParaRPr>
          </a:p>
          <a:p>
            <a:pPr>
              <a:lnSpc>
                <a:spcPct val="150000"/>
              </a:lnSpc>
              <a:buFont typeface="Wingdings" pitchFamily="2" charset="2"/>
              <a:buChar char="Ø"/>
            </a:pPr>
            <a:r>
              <a:rPr lang="en-US" dirty="0" err="1" smtClean="0">
                <a:latin typeface="Times New Roman" pitchFamily="18" charset="0"/>
                <a:cs typeface="Times New Roman" pitchFamily="18" charset="0"/>
              </a:rPr>
              <a:t>Nguyên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tắc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kỷ</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luật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nghiêm</a:t>
            </a:r>
            <a:r>
              <a:rPr lang="en-US" dirty="0" smtClean="0">
                <a:latin typeface="Times New Roman" pitchFamily="18" charset="0"/>
                <a:cs typeface="Times New Roman" pitchFamily="18" charset="0"/>
              </a:rPr>
              <a:t> minh, </a:t>
            </a:r>
            <a:r>
              <a:rPr lang="en-US" dirty="0" err="1" smtClean="0">
                <a:latin typeface="Times New Roman" pitchFamily="18" charset="0"/>
                <a:cs typeface="Times New Roman" pitchFamily="18" charset="0"/>
              </a:rPr>
              <a:t>tự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giác</a:t>
            </a:r>
            <a:endParaRPr lang="en-US" dirty="0" smtClean="0">
              <a:latin typeface="Times New Roman" pitchFamily="18" charset="0"/>
              <a:cs typeface="Times New Roman" pitchFamily="18" charset="0"/>
            </a:endParaRPr>
          </a:p>
          <a:p>
            <a:pPr>
              <a:lnSpc>
                <a:spcPct val="150000"/>
              </a:lnSpc>
              <a:buFont typeface="Wingdings" pitchFamily="2" charset="2"/>
              <a:buChar char="Ø"/>
            </a:pPr>
            <a:r>
              <a:rPr lang="en-US" dirty="0" err="1" smtClean="0">
                <a:latin typeface="Times New Roman" pitchFamily="18" charset="0"/>
                <a:cs typeface="Times New Roman" pitchFamily="18" charset="0"/>
              </a:rPr>
              <a:t>Đảng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phải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thường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xuyên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chỉnh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đốn</a:t>
            </a:r>
            <a:endParaRPr lang="en-US" dirty="0" smtClean="0">
              <a:latin typeface="Times New Roman" pitchFamily="18" charset="0"/>
              <a:cs typeface="Times New Roman" pitchFamily="18" charset="0"/>
            </a:endParaRPr>
          </a:p>
          <a:p>
            <a:pPr>
              <a:lnSpc>
                <a:spcPct val="150000"/>
              </a:lnSpc>
              <a:buFont typeface="Wingdings" pitchFamily="2" charset="2"/>
              <a:buChar char="Ø"/>
            </a:pPr>
            <a:r>
              <a:rPr lang="en-US" dirty="0" err="1" smtClean="0">
                <a:latin typeface="Times New Roman" pitchFamily="18" charset="0"/>
                <a:cs typeface="Times New Roman" pitchFamily="18" charset="0"/>
              </a:rPr>
              <a:t>Phải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đoàn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trí</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trong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Đảng</a:t>
            </a:r>
            <a:endParaRPr lang="en-US" dirty="0" smtClean="0">
              <a:latin typeface="Times New Roman" pitchFamily="18" charset="0"/>
              <a:cs typeface="Times New Roman" pitchFamily="18" charset="0"/>
            </a:endParaRPr>
          </a:p>
          <a:p>
            <a:pPr>
              <a:lnSpc>
                <a:spcPct val="150000"/>
              </a:lnSpc>
              <a:buFont typeface="Wingdings" pitchFamily="2" charset="2"/>
              <a:buChar char="Ø"/>
            </a:pPr>
            <a:r>
              <a:rPr lang="en-US" dirty="0" err="1" smtClean="0">
                <a:latin typeface="Times New Roman" pitchFamily="18" charset="0"/>
                <a:cs typeface="Times New Roman" pitchFamily="18" charset="0"/>
              </a:rPr>
              <a:t>Đảng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phải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hệ</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thiết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với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dân</a:t>
            </a:r>
            <a:endParaRPr lang="en-US" dirty="0" smtClean="0">
              <a:latin typeface="Times New Roman" pitchFamily="18" charset="0"/>
              <a:cs typeface="Times New Roman" pitchFamily="18" charset="0"/>
            </a:endParaRPr>
          </a:p>
          <a:p>
            <a:pPr>
              <a:lnSpc>
                <a:spcPct val="150000"/>
              </a:lnSpc>
              <a:buFont typeface="Wingdings" pitchFamily="2" charset="2"/>
              <a:buChar char="Ø"/>
            </a:pPr>
            <a:r>
              <a:rPr lang="en-US" dirty="0" err="1" smtClean="0">
                <a:latin typeface="Times New Roman" pitchFamily="18" charset="0"/>
                <a:cs typeface="Times New Roman" pitchFamily="18" charset="0"/>
              </a:rPr>
              <a:t>Đoàn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tế</a:t>
            </a:r>
            <a:endParaRPr lang="en-US" dirty="0" smtClean="0">
              <a:latin typeface="Times New Roman" pitchFamily="18" charset="0"/>
              <a:cs typeface="Times New Roman" pitchFamily="18" charset="0"/>
            </a:endParaRPr>
          </a:p>
          <a:p>
            <a:pPr>
              <a:lnSpc>
                <a:spcPct val="150000"/>
              </a:lnSpc>
              <a:buFont typeface="Wingdings" pitchFamily="2" charset="2"/>
              <a:buChar char="Ø"/>
            </a:pPr>
            <a:endParaRPr lang="en-US" dirty="0">
              <a:latin typeface="Times New Roman" pitchFamily="18" charset="0"/>
              <a:cs typeface="Times New Roman" pitchFamily="18" charset="0"/>
            </a:endParaRPr>
          </a:p>
        </p:txBody>
      </p:sp>
      <p:graphicFrame>
        <p:nvGraphicFramePr>
          <p:cNvPr id="1026" name="Object 2"/>
          <p:cNvGraphicFramePr>
            <a:graphicFrameLocks noChangeAspect="1"/>
          </p:cNvGraphicFramePr>
          <p:nvPr/>
        </p:nvGraphicFramePr>
        <p:xfrm>
          <a:off x="6946674" y="2012972"/>
          <a:ext cx="4567237" cy="3422650"/>
        </p:xfrm>
        <a:graphic>
          <a:graphicData uri="http://schemas.openxmlformats.org/presentationml/2006/ole">
            <p:oleObj spid="_x0000_s1026" name="Presentation" r:id="rId3" imgW="4567496" imgH="3423368" progId="PowerPoint.Show.12">
              <p:embed/>
            </p:oleObj>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546101" y="245078"/>
            <a:ext cx="11046809" cy="6486797"/>
            <a:chOff x="546101" y="245078"/>
            <a:chExt cx="11046809" cy="6486797"/>
          </a:xfrm>
        </p:grpSpPr>
        <p:grpSp>
          <p:nvGrpSpPr>
            <p:cNvPr id="3" name="Group 40"/>
            <p:cNvGrpSpPr>
              <a:grpSpLocks/>
            </p:cNvGrpSpPr>
            <p:nvPr/>
          </p:nvGrpSpPr>
          <p:grpSpPr bwMode="auto">
            <a:xfrm>
              <a:off x="4023785" y="1347981"/>
              <a:ext cx="2493433" cy="4187825"/>
              <a:chOff x="2134" y="1048"/>
              <a:chExt cx="865" cy="2798"/>
            </a:xfrm>
            <a:solidFill>
              <a:srgbClr val="00B0F0"/>
            </a:solidFill>
          </p:grpSpPr>
          <p:sp>
            <p:nvSpPr>
              <p:cNvPr id="4" name="Freeform 41"/>
              <p:cNvSpPr>
                <a:spLocks/>
              </p:cNvSpPr>
              <p:nvPr/>
            </p:nvSpPr>
            <p:spPr bwMode="blackGray">
              <a:xfrm rot="16200000">
                <a:off x="2083" y="2930"/>
                <a:ext cx="1085" cy="747"/>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pFill/>
              <a:ln w="9525" cap="flat" cmpd="sng">
                <a:noFill/>
                <a:prstDash val="solid"/>
                <a:round/>
                <a:headEnd type="none" w="med" len="med"/>
                <a:tailEnd type="none" w="med" len="med"/>
              </a:ln>
              <a:effectLst/>
            </p:spPr>
            <p:txBody>
              <a:bodyPr wrap="none" anchor="ctr"/>
              <a:lstStyle/>
              <a:p>
                <a:pPr>
                  <a:defRPr/>
                </a:pPr>
                <a:endParaRPr lang="en-US" sz="2000"/>
              </a:p>
            </p:txBody>
          </p:sp>
          <p:sp>
            <p:nvSpPr>
              <p:cNvPr id="5" name="Freeform 42"/>
              <p:cNvSpPr>
                <a:spLocks/>
              </p:cNvSpPr>
              <p:nvPr/>
            </p:nvSpPr>
            <p:spPr bwMode="blackGray">
              <a:xfrm rot="16200000">
                <a:off x="2453" y="2022"/>
                <a:ext cx="210" cy="847"/>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pFill/>
              <a:ln w="9525" cap="flat" cmpd="sng">
                <a:noFill/>
                <a:prstDash val="solid"/>
                <a:round/>
                <a:headEnd type="none" w="med" len="med"/>
                <a:tailEnd type="none" w="med" len="med"/>
              </a:ln>
              <a:effectLst/>
            </p:spPr>
            <p:txBody>
              <a:bodyPr wrap="none" anchor="ctr"/>
              <a:lstStyle/>
              <a:p>
                <a:pPr>
                  <a:defRPr/>
                </a:pPr>
                <a:endParaRPr lang="en-US" sz="2000"/>
              </a:p>
            </p:txBody>
          </p:sp>
          <p:sp>
            <p:nvSpPr>
              <p:cNvPr id="6" name="Freeform 43"/>
              <p:cNvSpPr>
                <a:spLocks/>
              </p:cNvSpPr>
              <p:nvPr/>
            </p:nvSpPr>
            <p:spPr bwMode="blackGray">
              <a:xfrm rot="16200000" flipH="1">
                <a:off x="2052" y="1217"/>
                <a:ext cx="1085" cy="747"/>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pFill/>
              <a:ln w="9525" cap="flat" cmpd="sng">
                <a:noFill/>
                <a:prstDash val="solid"/>
                <a:round/>
                <a:headEnd type="none" w="med" len="med"/>
                <a:tailEnd type="none" w="med" len="med"/>
              </a:ln>
              <a:effectLst/>
            </p:spPr>
            <p:txBody>
              <a:bodyPr wrap="none" anchor="ctr"/>
              <a:lstStyle/>
              <a:p>
                <a:pPr>
                  <a:defRPr/>
                </a:pPr>
                <a:endParaRPr lang="en-US" sz="2000"/>
              </a:p>
            </p:txBody>
          </p:sp>
        </p:grpSp>
        <p:sp>
          <p:nvSpPr>
            <p:cNvPr id="7" name="Oval 3"/>
            <p:cNvSpPr>
              <a:spLocks noChangeArrowheads="1"/>
            </p:cNvSpPr>
            <p:nvPr/>
          </p:nvSpPr>
          <p:spPr bwMode="gray">
            <a:xfrm>
              <a:off x="546101" y="1851218"/>
              <a:ext cx="4282017" cy="3130550"/>
            </a:xfrm>
            <a:prstGeom prst="ellipse">
              <a:avLst/>
            </a:prstGeom>
            <a:solidFill>
              <a:srgbClr val="92D050"/>
            </a:solidFill>
            <a:ln w="76200" algn="ctr">
              <a:solidFill>
                <a:schemeClr val="bg2">
                  <a:alpha val="39999"/>
                </a:schemeClr>
              </a:solidFill>
              <a:round/>
              <a:headEnd/>
              <a:tailEnd/>
            </a:ln>
          </p:spPr>
          <p:txBody>
            <a:bodyPr wrap="none" anchor="ctr"/>
            <a:lstStyle/>
            <a:p>
              <a:endParaRPr lang="en-US" sz="2000"/>
            </a:p>
          </p:txBody>
        </p:sp>
        <p:sp>
          <p:nvSpPr>
            <p:cNvPr id="8" name="AutoShape 4"/>
            <p:cNvSpPr>
              <a:spLocks noChangeArrowheads="1"/>
            </p:cNvSpPr>
            <p:nvPr/>
          </p:nvSpPr>
          <p:spPr bwMode="gray">
            <a:xfrm>
              <a:off x="6559915" y="245078"/>
              <a:ext cx="4936067" cy="1066800"/>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n-US" sz="2000"/>
            </a:p>
          </p:txBody>
        </p:sp>
        <p:pic>
          <p:nvPicPr>
            <p:cNvPr id="9" name="Picture 5" descr="Picture4"/>
            <p:cNvPicPr>
              <a:picLocks noChangeAspect="1" noChangeArrowheads="1"/>
            </p:cNvPicPr>
            <p:nvPr/>
          </p:nvPicPr>
          <p:blipFill>
            <a:blip r:embed="rId2" cstate="print"/>
            <a:srcRect/>
            <a:stretch>
              <a:fillRect/>
            </a:stretch>
          </p:blipFill>
          <p:spPr bwMode="auto">
            <a:xfrm>
              <a:off x="6701368" y="2439988"/>
              <a:ext cx="1056217" cy="673100"/>
            </a:xfrm>
            <a:prstGeom prst="rect">
              <a:avLst/>
            </a:prstGeom>
            <a:noFill/>
            <a:ln w="9525">
              <a:noFill/>
              <a:miter lim="800000"/>
              <a:headEnd/>
              <a:tailEnd/>
            </a:ln>
          </p:spPr>
        </p:pic>
        <p:sp>
          <p:nvSpPr>
            <p:cNvPr id="10" name="AutoShape 6"/>
            <p:cNvSpPr>
              <a:spLocks noChangeArrowheads="1"/>
            </p:cNvSpPr>
            <p:nvPr/>
          </p:nvSpPr>
          <p:spPr bwMode="gray">
            <a:xfrm>
              <a:off x="6574659" y="3464090"/>
              <a:ext cx="4936067" cy="1066800"/>
            </a:xfrm>
            <a:prstGeom prst="roundRect">
              <a:avLst>
                <a:gd name="adj" fmla="val 11921"/>
              </a:avLst>
            </a:prstGeom>
            <a:gradFill rotWithShape="1">
              <a:gsLst>
                <a:gs pos="0">
                  <a:schemeClr val="accent1"/>
                </a:gs>
                <a:gs pos="100000">
                  <a:schemeClr val="accent1">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n-US" sz="2000"/>
            </a:p>
          </p:txBody>
        </p:sp>
        <p:pic>
          <p:nvPicPr>
            <p:cNvPr id="11" name="Picture 7" descr="Picture4"/>
            <p:cNvPicPr>
              <a:picLocks noChangeAspect="1" noChangeArrowheads="1"/>
            </p:cNvPicPr>
            <p:nvPr/>
          </p:nvPicPr>
          <p:blipFill>
            <a:blip r:embed="rId2" cstate="print"/>
            <a:srcRect/>
            <a:stretch>
              <a:fillRect/>
            </a:stretch>
          </p:blipFill>
          <p:spPr bwMode="auto">
            <a:xfrm>
              <a:off x="6697133" y="3770313"/>
              <a:ext cx="1058333" cy="673100"/>
            </a:xfrm>
            <a:prstGeom prst="rect">
              <a:avLst/>
            </a:prstGeom>
            <a:noFill/>
            <a:ln w="9525">
              <a:noFill/>
              <a:miter lim="800000"/>
              <a:headEnd/>
              <a:tailEnd/>
            </a:ln>
          </p:spPr>
        </p:pic>
        <p:sp>
          <p:nvSpPr>
            <p:cNvPr id="12" name="AutoShape 8"/>
            <p:cNvSpPr>
              <a:spLocks noChangeArrowheads="1"/>
            </p:cNvSpPr>
            <p:nvPr/>
          </p:nvSpPr>
          <p:spPr bwMode="gray">
            <a:xfrm>
              <a:off x="6631443" y="4594725"/>
              <a:ext cx="4936067" cy="1066800"/>
            </a:xfrm>
            <a:prstGeom prst="roundRect">
              <a:avLst>
                <a:gd name="adj" fmla="val 11921"/>
              </a:avLst>
            </a:prstGeom>
            <a:gradFill rotWithShape="1">
              <a:gsLst>
                <a:gs pos="0">
                  <a:schemeClr val="hlink"/>
                </a:gs>
                <a:gs pos="100000">
                  <a:schemeClr va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n-US" sz="2000"/>
            </a:p>
          </p:txBody>
        </p:sp>
        <p:pic>
          <p:nvPicPr>
            <p:cNvPr id="13" name="Picture 9" descr="Picture4"/>
            <p:cNvPicPr>
              <a:picLocks noChangeAspect="1" noChangeArrowheads="1"/>
            </p:cNvPicPr>
            <p:nvPr/>
          </p:nvPicPr>
          <p:blipFill>
            <a:blip r:embed="rId2" cstate="print"/>
            <a:srcRect/>
            <a:stretch>
              <a:fillRect/>
            </a:stretch>
          </p:blipFill>
          <p:spPr bwMode="auto">
            <a:xfrm>
              <a:off x="6695017" y="5094288"/>
              <a:ext cx="1056216" cy="673100"/>
            </a:xfrm>
            <a:prstGeom prst="rect">
              <a:avLst/>
            </a:prstGeom>
            <a:noFill/>
            <a:ln w="9525">
              <a:noFill/>
              <a:miter lim="800000"/>
              <a:headEnd/>
              <a:tailEnd/>
            </a:ln>
          </p:spPr>
        </p:pic>
        <p:sp>
          <p:nvSpPr>
            <p:cNvPr id="44" name="Rectangle 47"/>
            <p:cNvSpPr>
              <a:spLocks noChangeArrowheads="1"/>
            </p:cNvSpPr>
            <p:nvPr/>
          </p:nvSpPr>
          <p:spPr bwMode="white">
            <a:xfrm>
              <a:off x="6802895" y="536027"/>
              <a:ext cx="4567767" cy="429413"/>
            </a:xfrm>
            <a:prstGeom prst="rect">
              <a:avLst/>
            </a:prstGeom>
            <a:noFill/>
            <a:ln w="9525">
              <a:noFill/>
              <a:miter lim="800000"/>
              <a:headEnd/>
              <a:tailEnd/>
            </a:ln>
          </p:spPr>
          <p:txBody>
            <a:bodyPr>
              <a:spAutoFit/>
            </a:bodyPr>
            <a:lstStyle/>
            <a:p>
              <a:pPr algn="ctr">
                <a:lnSpc>
                  <a:spcPct val="120000"/>
                </a:lnSpc>
              </a:pPr>
              <a:r>
                <a:rPr kumimoji="0" lang="en-US" sz="2000" dirty="0" err="1" smtClean="0">
                  <a:solidFill>
                    <a:schemeClr val="bg1"/>
                  </a:solidFill>
                  <a:latin typeface="Times New Roman" pitchFamily="18" charset="0"/>
                  <a:cs typeface="Times New Roman" pitchFamily="18" charset="0"/>
                </a:rPr>
                <a:t>Phải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tuyệt</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đối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trung</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thành</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với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Đảng</a:t>
              </a:r>
              <a:endParaRPr lang="en-US" sz="2000" dirty="0">
                <a:solidFill>
                  <a:schemeClr val="bg1"/>
                </a:solidFill>
                <a:latin typeface="Times New Roman" pitchFamily="18" charset="0"/>
                <a:cs typeface="Times New Roman" pitchFamily="18" charset="0"/>
              </a:endParaRPr>
            </a:p>
          </p:txBody>
        </p:sp>
        <p:sp>
          <p:nvSpPr>
            <p:cNvPr id="45" name="TextBox 49"/>
            <p:cNvSpPr txBox="1">
              <a:spLocks noChangeArrowheads="1"/>
            </p:cNvSpPr>
            <p:nvPr/>
          </p:nvSpPr>
          <p:spPr bwMode="auto">
            <a:xfrm>
              <a:off x="1478456" y="2577746"/>
              <a:ext cx="2641600" cy="1569660"/>
            </a:xfrm>
            <a:prstGeom prst="rect">
              <a:avLst/>
            </a:prstGeom>
            <a:noFill/>
            <a:ln w="9525">
              <a:noFill/>
              <a:miter lim="800000"/>
              <a:headEnd/>
              <a:tailEnd/>
            </a:ln>
          </p:spPr>
          <p:txBody>
            <a:bodyPr wrap="square">
              <a:spAutoFit/>
            </a:bodyPr>
            <a:lstStyle/>
            <a:p>
              <a:r>
                <a:rPr lang="en-US" sz="3200" b="1" dirty="0" smtClean="0">
                  <a:latin typeface="Times New Roman" pitchFamily="18" charset="0"/>
                  <a:cs typeface="Times New Roman" pitchFamily="18" charset="0"/>
                </a:rPr>
                <a:t>c, </a:t>
              </a:r>
              <a:r>
                <a:rPr lang="en-US" sz="3200" b="1" dirty="0" err="1" smtClean="0">
                  <a:latin typeface="Times New Roman" pitchFamily="18" charset="0"/>
                  <a:cs typeface="Times New Roman" pitchFamily="18" charset="0"/>
                </a:rPr>
                <a:t>Xây</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dựng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đội</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ngũ</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cán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bộ</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đảng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viên</a:t>
              </a:r>
              <a:endParaRPr lang="en-US" sz="3200" b="1" dirty="0">
                <a:latin typeface="Times New Roman" pitchFamily="18" charset="0"/>
                <a:cs typeface="Times New Roman" pitchFamily="18" charset="0"/>
              </a:endParaRPr>
            </a:p>
          </p:txBody>
        </p:sp>
        <p:sp>
          <p:nvSpPr>
            <p:cNvPr id="46" name="TextBox 50"/>
            <p:cNvSpPr txBox="1">
              <a:spLocks noChangeArrowheads="1"/>
            </p:cNvSpPr>
            <p:nvPr/>
          </p:nvSpPr>
          <p:spPr bwMode="auto">
            <a:xfrm>
              <a:off x="6684579" y="3733855"/>
              <a:ext cx="4698125" cy="400110"/>
            </a:xfrm>
            <a:prstGeom prst="rect">
              <a:avLst/>
            </a:prstGeom>
            <a:noFill/>
            <a:ln w="9525">
              <a:noFill/>
              <a:miter lim="800000"/>
              <a:headEnd/>
              <a:tailEnd/>
            </a:ln>
          </p:spPr>
          <p:txBody>
            <a:bodyPr wrap="square">
              <a:spAutoFit/>
            </a:bodyPr>
            <a:lstStyle/>
            <a:p>
              <a:pPr algn="just"/>
              <a:r>
                <a:rPr kumimoji="0" lang="en-US" sz="2000" dirty="0" err="1" smtClean="0">
                  <a:solidFill>
                    <a:schemeClr val="bg1"/>
                  </a:solidFill>
                  <a:latin typeface="Times New Roman" pitchFamily="18" charset="0"/>
                  <a:cs typeface="Times New Roman" pitchFamily="18" charset="0"/>
                </a:rPr>
                <a:t>Phải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có</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mối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liên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hệ</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mật</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thiết</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với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nhân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dân</a:t>
              </a:r>
              <a:endParaRPr lang="en-US" sz="2000" dirty="0">
                <a:solidFill>
                  <a:schemeClr val="bg1"/>
                </a:solidFill>
                <a:latin typeface="Times New Roman" pitchFamily="18" charset="0"/>
                <a:cs typeface="Times New Roman" pitchFamily="18" charset="0"/>
              </a:endParaRPr>
            </a:p>
          </p:txBody>
        </p:sp>
        <p:sp>
          <p:nvSpPr>
            <p:cNvPr id="48" name="TextBox 52"/>
            <p:cNvSpPr txBox="1">
              <a:spLocks noChangeArrowheads="1"/>
            </p:cNvSpPr>
            <p:nvPr/>
          </p:nvSpPr>
          <p:spPr bwMode="auto">
            <a:xfrm>
              <a:off x="6817710" y="4729663"/>
              <a:ext cx="4775200" cy="707886"/>
            </a:xfrm>
            <a:prstGeom prst="rect">
              <a:avLst/>
            </a:prstGeom>
            <a:noFill/>
            <a:ln w="9525">
              <a:noFill/>
              <a:miter lim="800000"/>
              <a:headEnd/>
              <a:tailEnd/>
            </a:ln>
          </p:spPr>
          <p:txBody>
            <a:bodyPr>
              <a:spAutoFit/>
            </a:bodyPr>
            <a:lstStyle/>
            <a:p>
              <a:pPr algn="just"/>
              <a:r>
                <a:rPr kumimoji="0" lang="en-US" sz="2000" dirty="0" err="1" smtClean="0">
                  <a:solidFill>
                    <a:schemeClr val="bg1"/>
                  </a:solidFill>
                  <a:latin typeface="Times New Roman" pitchFamily="18" charset="0"/>
                  <a:cs typeface="Times New Roman" pitchFamily="18" charset="0"/>
                </a:rPr>
                <a:t>Phải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luôn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luôn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chịu</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trách</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nghiệm</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năng</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động</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sáng</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tạo</a:t>
              </a:r>
              <a:endParaRPr lang="en-US" sz="2000" dirty="0">
                <a:solidFill>
                  <a:schemeClr val="bg1"/>
                </a:solidFill>
                <a:latin typeface="Times New Roman" pitchFamily="18" charset="0"/>
                <a:cs typeface="Times New Roman" pitchFamily="18" charset="0"/>
              </a:endParaRPr>
            </a:p>
          </p:txBody>
        </p:sp>
        <p:sp>
          <p:nvSpPr>
            <p:cNvPr id="49" name="AutoShape 4"/>
            <p:cNvSpPr>
              <a:spLocks noChangeArrowheads="1"/>
            </p:cNvSpPr>
            <p:nvPr/>
          </p:nvSpPr>
          <p:spPr bwMode="gray">
            <a:xfrm>
              <a:off x="6586190" y="1322388"/>
              <a:ext cx="4936067" cy="1066800"/>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n-US" sz="2000"/>
            </a:p>
          </p:txBody>
        </p:sp>
        <p:sp>
          <p:nvSpPr>
            <p:cNvPr id="50" name="Rectangle 47"/>
            <p:cNvSpPr>
              <a:spLocks noChangeArrowheads="1"/>
            </p:cNvSpPr>
            <p:nvPr/>
          </p:nvSpPr>
          <p:spPr bwMode="white">
            <a:xfrm>
              <a:off x="6662370" y="1298982"/>
              <a:ext cx="4567767" cy="1168077"/>
            </a:xfrm>
            <a:prstGeom prst="rect">
              <a:avLst/>
            </a:prstGeom>
            <a:noFill/>
            <a:ln w="9525">
              <a:noFill/>
              <a:miter lim="800000"/>
              <a:headEnd/>
              <a:tailEnd/>
            </a:ln>
          </p:spPr>
          <p:txBody>
            <a:bodyPr>
              <a:spAutoFit/>
            </a:bodyPr>
            <a:lstStyle/>
            <a:p>
              <a:pPr algn="ctr">
                <a:lnSpc>
                  <a:spcPct val="120000"/>
                </a:lnSpc>
              </a:pPr>
              <a:r>
                <a:rPr kumimoji="0" lang="en-US" sz="2000" dirty="0" err="1" smtClean="0">
                  <a:solidFill>
                    <a:schemeClr val="bg1"/>
                  </a:solidFill>
                  <a:latin typeface="Times New Roman" pitchFamily="18" charset="0"/>
                  <a:cs typeface="Times New Roman" pitchFamily="18" charset="0"/>
                </a:rPr>
                <a:t>Phải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là</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những</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người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nghiêm</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chỉnh</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thực</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hiện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cương</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lĩnh</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đường</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lối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quan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điểm</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chủ</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trương</a:t>
              </a:r>
              <a:r>
                <a:rPr lang="en-US" sz="2000" dirty="0" smtClean="0">
                  <a:solidFill>
                    <a:schemeClr val="bg1"/>
                  </a:solidFill>
                  <a:latin typeface="Times New Roman" pitchFamily="18" charset="0"/>
                  <a:cs typeface="Times New Roman" pitchFamily="18" charset="0"/>
                </a:rPr>
                <a:t>, NQ </a:t>
              </a:r>
              <a:r>
                <a:rPr lang="en-US" sz="2000" dirty="0" err="1" smtClean="0">
                  <a:solidFill>
                    <a:schemeClr val="bg1"/>
                  </a:solidFill>
                  <a:latin typeface="Times New Roman" pitchFamily="18" charset="0"/>
                  <a:cs typeface="Times New Roman" pitchFamily="18" charset="0"/>
                </a:rPr>
                <a:t>của</a:t>
              </a:r>
              <a:r>
                <a:rPr lang="en-US" sz="2000" dirty="0" smtClean="0">
                  <a:solidFill>
                    <a:schemeClr val="bg1"/>
                  </a:solidFill>
                  <a:latin typeface="Times New Roman" pitchFamily="18" charset="0"/>
                  <a:cs typeface="Times New Roman" pitchFamily="18" charset="0"/>
                </a:rPr>
                <a:t> </a:t>
              </a:r>
              <a:r>
                <a:rPr lang="en-US" sz="2000" dirty="0" err="1" smtClean="0">
                  <a:solidFill>
                    <a:schemeClr val="bg1"/>
                  </a:solidFill>
                  <a:latin typeface="Times New Roman" pitchFamily="18" charset="0"/>
                  <a:cs typeface="Times New Roman" pitchFamily="18" charset="0"/>
                </a:rPr>
                <a:t>Đảng</a:t>
              </a:r>
              <a:endParaRPr lang="en-US" sz="2000" dirty="0">
                <a:solidFill>
                  <a:schemeClr val="bg1"/>
                </a:solidFill>
                <a:latin typeface="Times New Roman" pitchFamily="18" charset="0"/>
                <a:cs typeface="Times New Roman" pitchFamily="18" charset="0"/>
              </a:endParaRPr>
            </a:p>
          </p:txBody>
        </p:sp>
        <p:sp>
          <p:nvSpPr>
            <p:cNvPr id="51" name="AutoShape 4"/>
            <p:cNvSpPr>
              <a:spLocks noChangeArrowheads="1"/>
            </p:cNvSpPr>
            <p:nvPr/>
          </p:nvSpPr>
          <p:spPr bwMode="gray">
            <a:xfrm>
              <a:off x="6596702" y="2383933"/>
              <a:ext cx="4936067" cy="1066800"/>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n-US" sz="2000"/>
            </a:p>
          </p:txBody>
        </p:sp>
        <p:sp>
          <p:nvSpPr>
            <p:cNvPr id="52" name="Rectangle 47"/>
            <p:cNvSpPr>
              <a:spLocks noChangeArrowheads="1"/>
            </p:cNvSpPr>
            <p:nvPr/>
          </p:nvSpPr>
          <p:spPr bwMode="white">
            <a:xfrm>
              <a:off x="6776621" y="2475186"/>
              <a:ext cx="4567767" cy="798745"/>
            </a:xfrm>
            <a:prstGeom prst="rect">
              <a:avLst/>
            </a:prstGeom>
            <a:noFill/>
            <a:ln w="9525">
              <a:noFill/>
              <a:miter lim="800000"/>
              <a:headEnd/>
              <a:tailEnd/>
            </a:ln>
          </p:spPr>
          <p:txBody>
            <a:bodyPr>
              <a:spAutoFit/>
            </a:bodyPr>
            <a:lstStyle/>
            <a:p>
              <a:pPr algn="ctr">
                <a:lnSpc>
                  <a:spcPct val="120000"/>
                </a:lnSpc>
              </a:pPr>
              <a:r>
                <a:rPr kumimoji="0" lang="en-US" sz="2000" dirty="0" err="1" smtClean="0">
                  <a:solidFill>
                    <a:schemeClr val="bg1"/>
                  </a:solidFill>
                  <a:latin typeface="Times New Roman" pitchFamily="18" charset="0"/>
                  <a:cs typeface="Times New Roman" pitchFamily="18" charset="0"/>
                </a:rPr>
                <a:t>Phải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luôn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luôn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rèn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luyện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tu</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dưỡng</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đạo</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đức</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cách</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mạng</a:t>
              </a:r>
              <a:endParaRPr lang="en-US" sz="2000" dirty="0">
                <a:solidFill>
                  <a:schemeClr val="bg1"/>
                </a:solidFill>
                <a:latin typeface="Times New Roman" pitchFamily="18" charset="0"/>
                <a:cs typeface="Times New Roman" pitchFamily="18" charset="0"/>
              </a:endParaRPr>
            </a:p>
          </p:txBody>
        </p:sp>
        <p:sp>
          <p:nvSpPr>
            <p:cNvPr id="53" name="AutoShape 8"/>
            <p:cNvSpPr>
              <a:spLocks noChangeArrowheads="1"/>
            </p:cNvSpPr>
            <p:nvPr/>
          </p:nvSpPr>
          <p:spPr bwMode="gray">
            <a:xfrm>
              <a:off x="6652464" y="5665075"/>
              <a:ext cx="4936067" cy="1066800"/>
            </a:xfrm>
            <a:prstGeom prst="roundRect">
              <a:avLst>
                <a:gd name="adj" fmla="val 11921"/>
              </a:avLst>
            </a:prstGeom>
            <a:gradFill rotWithShape="1">
              <a:gsLst>
                <a:gs pos="0">
                  <a:schemeClr val="hlink"/>
                </a:gs>
                <a:gs pos="100000">
                  <a:schemeClr va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n-US" sz="2000"/>
            </a:p>
          </p:txBody>
        </p:sp>
        <p:sp>
          <p:nvSpPr>
            <p:cNvPr id="54" name="TextBox 52"/>
            <p:cNvSpPr txBox="1">
              <a:spLocks noChangeArrowheads="1"/>
            </p:cNvSpPr>
            <p:nvPr/>
          </p:nvSpPr>
          <p:spPr bwMode="auto">
            <a:xfrm>
              <a:off x="6670565" y="5757971"/>
              <a:ext cx="4775200" cy="707886"/>
            </a:xfrm>
            <a:prstGeom prst="rect">
              <a:avLst/>
            </a:prstGeom>
            <a:noFill/>
            <a:ln w="9525">
              <a:noFill/>
              <a:miter lim="800000"/>
              <a:headEnd/>
              <a:tailEnd/>
            </a:ln>
          </p:spPr>
          <p:txBody>
            <a:bodyPr>
              <a:spAutoFit/>
            </a:bodyPr>
            <a:lstStyle/>
            <a:p>
              <a:pPr algn="just"/>
              <a:r>
                <a:rPr kumimoji="0" lang="en-US" sz="2000" dirty="0" err="1" smtClean="0">
                  <a:solidFill>
                    <a:schemeClr val="bg1"/>
                  </a:solidFill>
                  <a:latin typeface="Times New Roman" pitchFamily="18" charset="0"/>
                  <a:cs typeface="Times New Roman" pitchFamily="18" charset="0"/>
                </a:rPr>
                <a:t>Phải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là</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những</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người</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luôn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luôn</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phòng</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và</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chống</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tiêu</a:t>
              </a:r>
              <a:r>
                <a:rPr kumimoji="0" lang="en-US" sz="2000" dirty="0" smtClean="0">
                  <a:solidFill>
                    <a:schemeClr val="bg1"/>
                  </a:solidFill>
                  <a:latin typeface="Times New Roman" pitchFamily="18" charset="0"/>
                  <a:cs typeface="Times New Roman" pitchFamily="18" charset="0"/>
                </a:rPr>
                <a:t> </a:t>
              </a:r>
              <a:r>
                <a:rPr kumimoji="0" lang="en-US" sz="2000" dirty="0" err="1" smtClean="0">
                  <a:solidFill>
                    <a:schemeClr val="bg1"/>
                  </a:solidFill>
                  <a:latin typeface="Times New Roman" pitchFamily="18" charset="0"/>
                  <a:cs typeface="Times New Roman" pitchFamily="18" charset="0"/>
                </a:rPr>
                <a:t>cực</a:t>
              </a:r>
              <a:endParaRPr lang="en-US" sz="2000" dirty="0">
                <a:solidFill>
                  <a:schemeClr val="bg1"/>
                </a:solidFill>
                <a:latin typeface="Times New Roman" pitchFamily="18" charset="0"/>
                <a:cs typeface="Times New Roman" pitchFamily="18" charset="0"/>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1965435" y="317599"/>
            <a:ext cx="9900745"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sz="2400" b="1" i="0" u="none" strike="noStrike" cap="none" normalizeH="0" baseline="0" dirty="0" smtClean="0">
                <a:ln>
                  <a:noFill/>
                </a:ln>
                <a:solidFill>
                  <a:srgbClr val="FF0000"/>
                </a:solidFill>
                <a:effectLst/>
                <a:latin typeface="+mj-lt"/>
                <a:ea typeface="Times New Roman" pitchFamily="18" charset="0"/>
                <a:cs typeface="Arial" pitchFamily="34" charset="0"/>
              </a:rPr>
              <a:t>4.2. Tư tưởng Hồ Chí Minh về Nhà nước của nhân dân, do nhân dân, vì nhân dân</a:t>
            </a:r>
            <a:endParaRPr kumimoji="0" lang="vi-VN" sz="2400" b="0" i="0" u="none" strike="noStrike" cap="none" normalizeH="0" baseline="0" dirty="0" smtClean="0">
              <a:ln>
                <a:noFill/>
              </a:ln>
              <a:solidFill>
                <a:srgbClr val="FF0000"/>
              </a:solidFill>
              <a:effectLst/>
              <a:latin typeface="+mj-lt"/>
              <a:cs typeface="Arial" pitchFamily="34" charset="0"/>
            </a:endParaRPr>
          </a:p>
        </p:txBody>
      </p:sp>
      <p:sp>
        <p:nvSpPr>
          <p:cNvPr id="3074" name="Rectangle 2"/>
          <p:cNvSpPr>
            <a:spLocks noChangeArrowheads="1"/>
          </p:cNvSpPr>
          <p:nvPr/>
        </p:nvSpPr>
        <p:spPr bwMode="auto">
          <a:xfrm>
            <a:off x="388882" y="1093500"/>
            <a:ext cx="5635400" cy="11079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vi-VN" sz="2400" b="1" i="0" u="none" strike="noStrike" cap="none" normalizeH="0" baseline="0" dirty="0" smtClean="0">
                <a:ln>
                  <a:noFill/>
                </a:ln>
                <a:solidFill>
                  <a:schemeClr val="accent1"/>
                </a:solidFill>
                <a:effectLst/>
                <a:latin typeface="+mj-lt"/>
                <a:ea typeface="Times New Roman" pitchFamily="18" charset="0"/>
                <a:cs typeface="Arial" pitchFamily="34" charset="0"/>
              </a:rPr>
              <a:t>4.2.1. Nhà nước dân chủ</a:t>
            </a:r>
            <a:endParaRPr kumimoji="0" lang="en-US" sz="2400" b="1" i="0" u="none" strike="noStrike" cap="none" normalizeH="0" baseline="0" dirty="0" smtClean="0">
              <a:ln>
                <a:noFill/>
              </a:ln>
              <a:solidFill>
                <a:schemeClr val="accent1"/>
              </a:solidFill>
              <a:effectLst/>
              <a:latin typeface="+mj-lt"/>
              <a:ea typeface="Times New Roman" pitchFamily="18" charset="0"/>
              <a:cs typeface="Arial" pitchFamily="34"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lang="en-US" sz="2000" b="1" dirty="0" smtClean="0">
                <a:latin typeface="+mj-lt"/>
                <a:cs typeface="Arial" pitchFamily="34" charset="0"/>
              </a:rPr>
              <a:t>a, </a:t>
            </a:r>
            <a:r>
              <a:rPr lang="en-US" sz="2000" b="1" dirty="0" err="1" smtClean="0">
                <a:latin typeface="+mj-lt"/>
                <a:cs typeface="Arial" pitchFamily="34" charset="0"/>
              </a:rPr>
              <a:t>Bản</a:t>
            </a:r>
            <a:r>
              <a:rPr lang="en-US" sz="2000" b="1" dirty="0" smtClean="0">
                <a:latin typeface="+mj-lt"/>
                <a:cs typeface="Arial" pitchFamily="34" charset="0"/>
              </a:rPr>
              <a:t> </a:t>
            </a:r>
            <a:r>
              <a:rPr lang="en-US" sz="2000" b="1" dirty="0" err="1" smtClean="0">
                <a:latin typeface="+mj-lt"/>
                <a:cs typeface="Arial" pitchFamily="34" charset="0"/>
              </a:rPr>
              <a:t>chất</a:t>
            </a:r>
            <a:r>
              <a:rPr lang="en-US" sz="2000" b="1" dirty="0" smtClean="0">
                <a:latin typeface="+mj-lt"/>
                <a:cs typeface="Arial" pitchFamily="34" charset="0"/>
              </a:rPr>
              <a:t> </a:t>
            </a:r>
            <a:r>
              <a:rPr lang="en-US" sz="2000" b="1" dirty="0" err="1" smtClean="0">
                <a:latin typeface="+mj-lt"/>
                <a:cs typeface="Arial" pitchFamily="34" charset="0"/>
              </a:rPr>
              <a:t>giai</a:t>
            </a:r>
            <a:r>
              <a:rPr lang="en-US" sz="2000" b="1" dirty="0" smtClean="0">
                <a:latin typeface="+mj-lt"/>
                <a:cs typeface="Arial" pitchFamily="34" charset="0"/>
              </a:rPr>
              <a:t> </a:t>
            </a:r>
            <a:r>
              <a:rPr lang="en-US" sz="2000" b="1" dirty="0" err="1" smtClean="0">
                <a:latin typeface="+mj-lt"/>
                <a:cs typeface="Arial" pitchFamily="34" charset="0"/>
              </a:rPr>
              <a:t>cấp</a:t>
            </a:r>
            <a:r>
              <a:rPr lang="en-US" sz="2000" b="1" dirty="0" smtClean="0">
                <a:latin typeface="+mj-lt"/>
                <a:cs typeface="Arial" pitchFamily="34" charset="0"/>
              </a:rPr>
              <a:t> </a:t>
            </a:r>
            <a:r>
              <a:rPr lang="en-US" sz="2000" b="1" dirty="0" err="1" smtClean="0">
                <a:latin typeface="+mj-lt"/>
                <a:cs typeface="Arial" pitchFamily="34" charset="0"/>
              </a:rPr>
              <a:t>của</a:t>
            </a:r>
            <a:r>
              <a:rPr lang="en-US" sz="2000" b="1" dirty="0" smtClean="0">
                <a:latin typeface="+mj-lt"/>
                <a:cs typeface="Arial" pitchFamily="34" charset="0"/>
              </a:rPr>
              <a:t> </a:t>
            </a:r>
            <a:r>
              <a:rPr lang="en-US" sz="2000" b="1" dirty="0" err="1" smtClean="0">
                <a:latin typeface="+mj-lt"/>
                <a:cs typeface="Arial" pitchFamily="34" charset="0"/>
              </a:rPr>
              <a:t>nhà</a:t>
            </a:r>
            <a:r>
              <a:rPr lang="en-US" sz="2000" b="1" dirty="0" smtClean="0">
                <a:latin typeface="+mj-lt"/>
                <a:cs typeface="Arial" pitchFamily="34" charset="0"/>
              </a:rPr>
              <a:t> </a:t>
            </a:r>
            <a:r>
              <a:rPr lang="en-US" sz="2000" b="1" dirty="0" err="1" smtClean="0">
                <a:latin typeface="+mj-lt"/>
                <a:cs typeface="Arial" pitchFamily="34" charset="0"/>
              </a:rPr>
              <a:t>nước</a:t>
            </a:r>
            <a:endParaRPr kumimoji="0" lang="vi-VN" sz="2000" b="1" i="0" u="none" strike="noStrike" cap="none" normalizeH="0" baseline="0" dirty="0" smtClean="0">
              <a:ln>
                <a:noFill/>
              </a:ln>
              <a:effectLst/>
              <a:latin typeface="+mj-lt"/>
              <a:cs typeface="Arial" pitchFamily="34" charset="0"/>
            </a:endParaRPr>
          </a:p>
        </p:txBody>
      </p:sp>
      <p:grpSp>
        <p:nvGrpSpPr>
          <p:cNvPr id="4" name="Group 3"/>
          <p:cNvGrpSpPr/>
          <p:nvPr/>
        </p:nvGrpSpPr>
        <p:grpSpPr>
          <a:xfrm>
            <a:off x="567559" y="2207172"/>
            <a:ext cx="10993820" cy="4508938"/>
            <a:chOff x="19051" y="76200"/>
            <a:chExt cx="11969749" cy="6553200"/>
          </a:xfrm>
        </p:grpSpPr>
        <p:pic>
          <p:nvPicPr>
            <p:cNvPr id="5" name="Picture 2" descr="D:\hinh anh moi\hcm1.jpg"/>
            <p:cNvPicPr>
              <a:picLocks noChangeAspect="1" noChangeArrowheads="1"/>
            </p:cNvPicPr>
            <p:nvPr/>
          </p:nvPicPr>
          <p:blipFill>
            <a:blip r:embed="rId2" cstate="print"/>
            <a:srcRect/>
            <a:stretch>
              <a:fillRect/>
            </a:stretch>
          </p:blipFill>
          <p:spPr bwMode="auto">
            <a:xfrm>
              <a:off x="19051" y="76200"/>
              <a:ext cx="3913716" cy="2667000"/>
            </a:xfrm>
            <a:prstGeom prst="rect">
              <a:avLst/>
            </a:prstGeom>
            <a:noFill/>
            <a:ln w="9525">
              <a:noFill/>
              <a:miter lim="800000"/>
              <a:headEnd/>
              <a:tailEnd/>
            </a:ln>
          </p:spPr>
        </p:pic>
        <p:sp>
          <p:nvSpPr>
            <p:cNvPr id="6" name="AutoShape 48"/>
            <p:cNvSpPr>
              <a:spLocks noChangeArrowheads="1"/>
            </p:cNvSpPr>
            <p:nvPr/>
          </p:nvSpPr>
          <p:spPr bwMode="gray">
            <a:xfrm>
              <a:off x="203200" y="2743200"/>
              <a:ext cx="3556000" cy="1828800"/>
            </a:xfrm>
            <a:prstGeom prst="roundRect">
              <a:avLst>
                <a:gd name="adj" fmla="val 11921"/>
              </a:avLst>
            </a:prstGeom>
            <a:solidFill>
              <a:srgbClr val="FF66CC"/>
            </a:solidFill>
            <a:ln w="25400">
              <a:solidFill>
                <a:srgbClr val="FEFFFF"/>
              </a:solidFill>
              <a:round/>
              <a:headEnd/>
              <a:tailEnd/>
            </a:ln>
            <a:effectLst>
              <a:outerShdw dist="53882" dir="2700000" algn="ctr" rotWithShape="0">
                <a:srgbClr val="000000">
                  <a:alpha val="50000"/>
                </a:srgbClr>
              </a:outerShdw>
            </a:effectLst>
          </p:spPr>
          <p:txBody>
            <a:bodyPr wrap="none" anchor="ctr"/>
            <a:lstStyle/>
            <a:p>
              <a:pPr algn="just"/>
              <a:endParaRPr lang="en-US"/>
            </a:p>
          </p:txBody>
        </p:sp>
        <p:sp>
          <p:nvSpPr>
            <p:cNvPr id="7" name="AutoShape 47"/>
            <p:cNvSpPr>
              <a:spLocks noChangeArrowheads="1"/>
            </p:cNvSpPr>
            <p:nvPr/>
          </p:nvSpPr>
          <p:spPr bwMode="gray">
            <a:xfrm>
              <a:off x="5283200" y="609601"/>
              <a:ext cx="6604000" cy="1909763"/>
            </a:xfrm>
            <a:prstGeom prst="roundRect">
              <a:avLst>
                <a:gd name="adj" fmla="val 11921"/>
              </a:avLst>
            </a:prstGeom>
            <a:solidFill>
              <a:schemeClr val="bg1">
                <a:lumMod val="85000"/>
              </a:schemeClr>
            </a:soli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en-US"/>
            </a:p>
          </p:txBody>
        </p:sp>
        <p:sp>
          <p:nvSpPr>
            <p:cNvPr id="8" name="AutoShape 48"/>
            <p:cNvSpPr>
              <a:spLocks noChangeArrowheads="1"/>
            </p:cNvSpPr>
            <p:nvPr/>
          </p:nvSpPr>
          <p:spPr bwMode="gray">
            <a:xfrm>
              <a:off x="5283200" y="2819400"/>
              <a:ext cx="6604000" cy="1295400"/>
            </a:xfrm>
            <a:prstGeom prst="roundRect">
              <a:avLst>
                <a:gd name="adj" fmla="val 11921"/>
              </a:avLst>
            </a:prstGeom>
            <a:solidFill>
              <a:schemeClr val="accent2">
                <a:lumMod val="60000"/>
                <a:lumOff val="40000"/>
              </a:schemeClr>
            </a:solidFill>
            <a:ln w="25400">
              <a:solidFill>
                <a:srgbClr val="FEFFFF"/>
              </a:solidFill>
              <a:round/>
              <a:headEnd/>
              <a:tailEnd/>
            </a:ln>
            <a:effectLst>
              <a:outerShdw dist="53882" dir="2700000" algn="ctr" rotWithShape="0">
                <a:srgbClr val="000000">
                  <a:alpha val="50000"/>
                </a:srgbClr>
              </a:outerShdw>
            </a:effectLst>
          </p:spPr>
          <p:txBody>
            <a:bodyPr wrap="none" anchor="ctr"/>
            <a:lstStyle/>
            <a:p>
              <a:pPr algn="just"/>
              <a:endParaRPr lang="en-US"/>
            </a:p>
          </p:txBody>
        </p:sp>
        <p:sp>
          <p:nvSpPr>
            <p:cNvPr id="9" name="AutoShape 49"/>
            <p:cNvSpPr>
              <a:spLocks noChangeArrowheads="1"/>
            </p:cNvSpPr>
            <p:nvPr/>
          </p:nvSpPr>
          <p:spPr bwMode="gray">
            <a:xfrm>
              <a:off x="5384800" y="4419600"/>
              <a:ext cx="6604000" cy="1295400"/>
            </a:xfrm>
            <a:prstGeom prst="roundRect">
              <a:avLst>
                <a:gd name="adj" fmla="val 11921"/>
              </a:avLst>
            </a:prstGeom>
            <a:solidFill>
              <a:srgbClr val="66FF66"/>
            </a:soli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en-US"/>
            </a:p>
          </p:txBody>
        </p:sp>
        <p:pic>
          <p:nvPicPr>
            <p:cNvPr id="10" name="Picture 4" descr="Picture4"/>
            <p:cNvPicPr>
              <a:picLocks noChangeAspect="1" noChangeArrowheads="1"/>
            </p:cNvPicPr>
            <p:nvPr/>
          </p:nvPicPr>
          <p:blipFill>
            <a:blip r:embed="rId3" cstate="print"/>
            <a:srcRect/>
            <a:stretch>
              <a:fillRect/>
            </a:stretch>
          </p:blipFill>
          <p:spPr bwMode="auto">
            <a:xfrm>
              <a:off x="5344584" y="692150"/>
              <a:ext cx="1056216" cy="673100"/>
            </a:xfrm>
            <a:prstGeom prst="rect">
              <a:avLst/>
            </a:prstGeom>
            <a:noFill/>
            <a:ln w="9525">
              <a:noFill/>
              <a:miter lim="800000"/>
              <a:headEnd/>
              <a:tailEnd/>
            </a:ln>
          </p:spPr>
        </p:pic>
        <p:pic>
          <p:nvPicPr>
            <p:cNvPr id="11" name="Picture 6" descr="Picture4"/>
            <p:cNvPicPr>
              <a:picLocks noChangeAspect="1" noChangeArrowheads="1"/>
            </p:cNvPicPr>
            <p:nvPr/>
          </p:nvPicPr>
          <p:blipFill>
            <a:blip r:embed="rId3" cstate="print"/>
            <a:srcRect/>
            <a:stretch>
              <a:fillRect/>
            </a:stretch>
          </p:blipFill>
          <p:spPr bwMode="auto">
            <a:xfrm>
              <a:off x="5384800" y="2895600"/>
              <a:ext cx="1058333" cy="673100"/>
            </a:xfrm>
            <a:prstGeom prst="rect">
              <a:avLst/>
            </a:prstGeom>
            <a:noFill/>
            <a:ln w="9525">
              <a:noFill/>
              <a:miter lim="800000"/>
              <a:headEnd/>
              <a:tailEnd/>
            </a:ln>
          </p:spPr>
        </p:pic>
        <p:pic>
          <p:nvPicPr>
            <p:cNvPr id="12" name="Picture 8" descr="Picture4"/>
            <p:cNvPicPr>
              <a:picLocks noChangeAspect="1" noChangeArrowheads="1"/>
            </p:cNvPicPr>
            <p:nvPr/>
          </p:nvPicPr>
          <p:blipFill>
            <a:blip r:embed="rId3" cstate="print"/>
            <a:srcRect/>
            <a:stretch>
              <a:fillRect/>
            </a:stretch>
          </p:blipFill>
          <p:spPr bwMode="auto">
            <a:xfrm>
              <a:off x="5446184" y="4508500"/>
              <a:ext cx="1056216" cy="673100"/>
            </a:xfrm>
            <a:prstGeom prst="rect">
              <a:avLst/>
            </a:prstGeom>
            <a:noFill/>
            <a:ln w="9525">
              <a:noFill/>
              <a:miter lim="800000"/>
              <a:headEnd/>
              <a:tailEnd/>
            </a:ln>
          </p:spPr>
        </p:pic>
        <p:sp>
          <p:nvSpPr>
            <p:cNvPr id="13" name="Rectangle 39"/>
            <p:cNvSpPr>
              <a:spLocks noChangeArrowheads="1"/>
            </p:cNvSpPr>
            <p:nvPr/>
          </p:nvSpPr>
          <p:spPr bwMode="white">
            <a:xfrm>
              <a:off x="5588000" y="3140076"/>
              <a:ext cx="6197600" cy="461665"/>
            </a:xfrm>
            <a:prstGeom prst="rect">
              <a:avLst/>
            </a:prstGeom>
            <a:noFill/>
            <a:ln w="9525">
              <a:noFill/>
              <a:miter lim="800000"/>
              <a:headEnd/>
              <a:tailEnd/>
            </a:ln>
          </p:spPr>
          <p:txBody>
            <a:bodyPr>
              <a:spAutoFit/>
            </a:bodyPr>
            <a:lstStyle/>
            <a:p>
              <a:pPr algn="just">
                <a:lnSpc>
                  <a:spcPct val="120000"/>
                </a:lnSpc>
              </a:pPr>
              <a:r>
                <a:rPr kumimoji="0" lang="en-US" sz="2000">
                  <a:cs typeface="Times New Roman" pitchFamily="18" charset="0"/>
                </a:rPr>
                <a:t>Ở tính định hướng đưa đất nước quá độ đi lên CNXH</a:t>
              </a:r>
              <a:endParaRPr lang="en-US" sz="2000">
                <a:cs typeface="Times New Roman" pitchFamily="18" charset="0"/>
              </a:endParaRPr>
            </a:p>
          </p:txBody>
        </p:sp>
        <p:sp>
          <p:nvSpPr>
            <p:cNvPr id="14" name="Rectangle 40"/>
            <p:cNvSpPr>
              <a:spLocks noChangeArrowheads="1"/>
            </p:cNvSpPr>
            <p:nvPr/>
          </p:nvSpPr>
          <p:spPr bwMode="white">
            <a:xfrm>
              <a:off x="5384800" y="838200"/>
              <a:ext cx="6502400" cy="1200329"/>
            </a:xfrm>
            <a:prstGeom prst="rect">
              <a:avLst/>
            </a:prstGeom>
            <a:noFill/>
            <a:ln w="9525">
              <a:noFill/>
              <a:miter lim="800000"/>
              <a:headEnd/>
              <a:tailEnd/>
            </a:ln>
            <a:effectLst/>
          </p:spPr>
          <p:txBody>
            <a:bodyPr>
              <a:spAutoFit/>
            </a:bodyPr>
            <a:lstStyle/>
            <a:p>
              <a:pPr algn="just">
                <a:lnSpc>
                  <a:spcPct val="120000"/>
                </a:lnSpc>
              </a:pPr>
              <a:r>
                <a:rPr kumimoji="0" lang="en-US" sz="2000">
                  <a:solidFill>
                    <a:srgbClr val="0D0D0D"/>
                  </a:solidFill>
                  <a:cs typeface="Times New Roman" pitchFamily="18" charset="0"/>
                </a:rPr>
                <a:t>Do Đảng của GCCN lãnh đạo bằng những chủ trương, đường lối, thông qua tổ chức của mình trong Quốc hội, Chính phủ và các ngành, các cấp của Nhà nước</a:t>
              </a:r>
            </a:p>
          </p:txBody>
        </p:sp>
        <p:sp>
          <p:nvSpPr>
            <p:cNvPr id="15" name="Text Box 43"/>
            <p:cNvSpPr txBox="1">
              <a:spLocks noChangeArrowheads="1"/>
            </p:cNvSpPr>
            <p:nvPr/>
          </p:nvSpPr>
          <p:spPr bwMode="auto">
            <a:xfrm>
              <a:off x="304800" y="2971800"/>
              <a:ext cx="3352800" cy="954107"/>
            </a:xfrm>
            <a:prstGeom prst="rect">
              <a:avLst/>
            </a:prstGeom>
            <a:noFill/>
            <a:ln w="9525">
              <a:noFill/>
              <a:miter lim="800000"/>
              <a:headEnd/>
              <a:tailEnd/>
            </a:ln>
            <a:effectLst/>
          </p:spPr>
          <p:txBody>
            <a:bodyPr>
              <a:spAutoFit/>
            </a:bodyPr>
            <a:lstStyle/>
            <a:p>
              <a:pPr algn="ctr">
                <a:spcBef>
                  <a:spcPts val="600"/>
                </a:spcBef>
                <a:spcAft>
                  <a:spcPts val="600"/>
                </a:spcAft>
              </a:pPr>
              <a:r>
                <a:rPr kumimoji="0" lang="en-US" sz="2800">
                  <a:solidFill>
                    <a:srgbClr val="0D0D0D"/>
                  </a:solidFill>
                  <a:cs typeface="Times New Roman" pitchFamily="18" charset="0"/>
                </a:rPr>
                <a:t>Bản chất GCCN của Nhà nước</a:t>
              </a:r>
              <a:endParaRPr lang="en-US" sz="2800">
                <a:solidFill>
                  <a:srgbClr val="0D0D0D"/>
                </a:solidFill>
                <a:cs typeface="Times New Roman" pitchFamily="18" charset="0"/>
              </a:endParaRPr>
            </a:p>
          </p:txBody>
        </p:sp>
        <p:sp>
          <p:nvSpPr>
            <p:cNvPr id="16" name="Freeform 44"/>
            <p:cNvSpPr>
              <a:spLocks/>
            </p:cNvSpPr>
            <p:nvPr/>
          </p:nvSpPr>
          <p:spPr bwMode="gray">
            <a:xfrm rot="-5400000">
              <a:off x="3592778" y="4867011"/>
              <a:ext cx="1624012" cy="1291167"/>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0070C0">
                <a:alpha val="50195"/>
              </a:srgbClr>
            </a:solidFill>
            <a:ln w="9525" cap="flat" cmpd="sng">
              <a:noFill/>
              <a:prstDash val="solid"/>
              <a:round/>
              <a:headEnd type="none" w="med" len="med"/>
              <a:tailEnd type="none" w="med" len="med"/>
            </a:ln>
          </p:spPr>
          <p:txBody>
            <a:bodyPr wrap="none" anchor="ctr"/>
            <a:lstStyle/>
            <a:p>
              <a:endParaRPr lang="en-US"/>
            </a:p>
          </p:txBody>
        </p:sp>
        <p:sp>
          <p:nvSpPr>
            <p:cNvPr id="17" name="Freeform 45"/>
            <p:cNvSpPr>
              <a:spLocks/>
            </p:cNvSpPr>
            <p:nvPr/>
          </p:nvSpPr>
          <p:spPr bwMode="gray">
            <a:xfrm rot="-5400000">
              <a:off x="4414309" y="2926291"/>
              <a:ext cx="457200" cy="1157817"/>
            </a:xfrm>
            <a:custGeom>
              <a:avLst/>
              <a:gdLst>
                <a:gd name="T0" fmla="*/ 2147483647 w 142"/>
                <a:gd name="T1" fmla="*/ 2147483647 h 604"/>
                <a:gd name="T2" fmla="*/ 2147483647 w 142"/>
                <a:gd name="T3" fmla="*/ 2147483647 h 604"/>
                <a:gd name="T4" fmla="*/ 0 w 142"/>
                <a:gd name="T5" fmla="*/ 2147483647 h 604"/>
                <a:gd name="T6" fmla="*/ 2147483647 w 142"/>
                <a:gd name="T7" fmla="*/ 2147483647 h 604"/>
                <a:gd name="T8" fmla="*/ 2147483647 w 142"/>
                <a:gd name="T9" fmla="*/ 2147483647 h 604"/>
                <a:gd name="T10" fmla="*/ 2147483647 w 142"/>
                <a:gd name="T11" fmla="*/ 2147483647 h 604"/>
                <a:gd name="T12" fmla="*/ 2147483647 w 142"/>
                <a:gd name="T13" fmla="*/ 0 h 604"/>
                <a:gd name="T14" fmla="*/ 2147483647 w 142"/>
                <a:gd name="T15" fmla="*/ 2147483647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0070C0">
                <a:alpha val="50195"/>
              </a:srgbClr>
            </a:solidFill>
            <a:ln w="9525" cap="flat" cmpd="sng">
              <a:noFill/>
              <a:prstDash val="solid"/>
              <a:round/>
              <a:headEnd type="none" w="med" len="med"/>
              <a:tailEnd type="none" w="med" len="med"/>
            </a:ln>
          </p:spPr>
          <p:txBody>
            <a:bodyPr wrap="none" anchor="ctr"/>
            <a:lstStyle/>
            <a:p>
              <a:endParaRPr lang="en-US"/>
            </a:p>
          </p:txBody>
        </p:sp>
        <p:sp>
          <p:nvSpPr>
            <p:cNvPr id="18" name="Freeform 46"/>
            <p:cNvSpPr>
              <a:spLocks/>
            </p:cNvSpPr>
            <p:nvPr/>
          </p:nvSpPr>
          <p:spPr bwMode="gray">
            <a:xfrm rot="16200000" flipH="1">
              <a:off x="3658394" y="558007"/>
              <a:ext cx="1624013" cy="14224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0070C0">
                <a:alpha val="50195"/>
              </a:srgbClr>
            </a:solidFill>
            <a:ln w="9525" cap="flat" cmpd="sng">
              <a:noFill/>
              <a:prstDash val="solid"/>
              <a:round/>
              <a:headEnd type="none" w="med" len="med"/>
              <a:tailEnd type="none" w="med" len="med"/>
            </a:ln>
          </p:spPr>
          <p:txBody>
            <a:bodyPr wrap="none" anchor="ctr"/>
            <a:lstStyle/>
            <a:p>
              <a:endParaRPr lang="en-US"/>
            </a:p>
          </p:txBody>
        </p:sp>
        <p:sp>
          <p:nvSpPr>
            <p:cNvPr id="19" name="TextBox 18"/>
            <p:cNvSpPr txBox="1"/>
            <p:nvPr/>
          </p:nvSpPr>
          <p:spPr>
            <a:xfrm>
              <a:off x="5689600" y="4724401"/>
              <a:ext cx="6096000" cy="708025"/>
            </a:xfrm>
            <a:prstGeom prst="rect">
              <a:avLst/>
            </a:prstGeom>
            <a:noFill/>
          </p:spPr>
          <p:txBody>
            <a:bodyPr>
              <a:spAutoFit/>
            </a:bodyPr>
            <a:lstStyle/>
            <a:p>
              <a:pPr algn="just"/>
              <a:r>
                <a:rPr kumimoji="0" lang="en-US" sz="2000">
                  <a:solidFill>
                    <a:srgbClr val="0D0D0D"/>
                  </a:solidFill>
                  <a:cs typeface="Times New Roman" pitchFamily="18" charset="0"/>
                </a:rPr>
                <a:t>Ở nguyên tắc tổ chức cơ bản của nó là nguyên tắc tập trung dân chủ</a:t>
              </a:r>
            </a:p>
          </p:txBody>
        </p:sp>
        <p:pic>
          <p:nvPicPr>
            <p:cNvPr id="20" name="Picture 6" descr="Picture4"/>
            <p:cNvPicPr>
              <a:picLocks noChangeAspect="1" noChangeArrowheads="1"/>
            </p:cNvPicPr>
            <p:nvPr/>
          </p:nvPicPr>
          <p:blipFill>
            <a:blip r:embed="rId3" cstate="print"/>
            <a:srcRect/>
            <a:stretch>
              <a:fillRect/>
            </a:stretch>
          </p:blipFill>
          <p:spPr bwMode="auto">
            <a:xfrm>
              <a:off x="262467" y="2805113"/>
              <a:ext cx="1058333" cy="673100"/>
            </a:xfrm>
            <a:prstGeom prst="rect">
              <a:avLst/>
            </a:prstGeom>
            <a:noFill/>
            <a:ln w="9525">
              <a:noFill/>
              <a:miter lim="800000"/>
              <a:headEnd/>
              <a:tailEnd/>
            </a:ln>
          </p:spPr>
        </p:pic>
        <p:pic>
          <p:nvPicPr>
            <p:cNvPr id="21" name="Picture 3"/>
            <p:cNvPicPr>
              <a:picLocks noChangeAspect="1" noChangeArrowheads="1"/>
            </p:cNvPicPr>
            <p:nvPr/>
          </p:nvPicPr>
          <p:blipFill>
            <a:blip r:embed="rId4" cstate="print"/>
            <a:srcRect/>
            <a:stretch>
              <a:fillRect/>
            </a:stretch>
          </p:blipFill>
          <p:spPr bwMode="auto">
            <a:xfrm>
              <a:off x="137584" y="4648200"/>
              <a:ext cx="3547533" cy="1981200"/>
            </a:xfrm>
            <a:prstGeom prst="rect">
              <a:avLst/>
            </a:prstGeom>
            <a:noFill/>
            <a:ln w="12700" cap="sq" cmpd="sng">
              <a:noFill/>
              <a:prstDash val="solid"/>
              <a:miter lim="800000"/>
              <a:headEnd type="none" w="sm" len="sm"/>
              <a:tailEnd type="none" w="sm" len="sm"/>
            </a:ln>
            <a:effectLst>
              <a:prstShdw prst="shdw17" dist="17961" dir="2700000">
                <a:schemeClr val="accent1">
                  <a:gamma/>
                  <a:shade val="60000"/>
                  <a:invGamma/>
                </a:schemeClr>
              </a:prstShdw>
            </a:effectLst>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2336800" y="5635626"/>
            <a:ext cx="7518400" cy="765175"/>
            <a:chOff x="3964" y="2071"/>
            <a:chExt cx="1484" cy="330"/>
          </a:xfrm>
          <a:solidFill>
            <a:srgbClr val="FFFF66"/>
          </a:solidFill>
        </p:grpSpPr>
        <p:sp>
          <p:nvSpPr>
            <p:cNvPr id="57" name="AutoShape 13"/>
            <p:cNvSpPr>
              <a:spLocks noChangeArrowheads="1"/>
            </p:cNvSpPr>
            <p:nvPr/>
          </p:nvSpPr>
          <p:spPr bwMode="gray">
            <a:xfrm>
              <a:off x="3964" y="2071"/>
              <a:ext cx="1484" cy="330"/>
            </a:xfrm>
            <a:prstGeom prst="roundRect">
              <a:avLst>
                <a:gd name="adj" fmla="val 16667"/>
              </a:avLst>
            </a:prstGeom>
            <a:grpFill/>
            <a:ln w="12700" algn="ctr">
              <a:solidFill>
                <a:srgbClr val="808080"/>
              </a:solidFill>
              <a:round/>
              <a:headEnd/>
              <a:tailEnd/>
            </a:ln>
            <a:effectLst/>
          </p:spPr>
          <p:txBody>
            <a:bodyPr wrap="none" anchor="ctr"/>
            <a:lstStyle/>
            <a:p>
              <a:pPr>
                <a:defRPr/>
              </a:pPr>
              <a:endParaRPr lang="en-US">
                <a:cs typeface="Arial" charset="0"/>
              </a:endParaRPr>
            </a:p>
          </p:txBody>
        </p:sp>
        <p:sp>
          <p:nvSpPr>
            <p:cNvPr id="58" name="AutoShape 14"/>
            <p:cNvSpPr>
              <a:spLocks noChangeArrowheads="1"/>
            </p:cNvSpPr>
            <p:nvPr/>
          </p:nvSpPr>
          <p:spPr bwMode="gray">
            <a:xfrm>
              <a:off x="3987" y="2091"/>
              <a:ext cx="1432" cy="134"/>
            </a:xfrm>
            <a:prstGeom prst="roundRect">
              <a:avLst>
                <a:gd name="adj" fmla="val 28356"/>
              </a:avLst>
            </a:prstGeom>
            <a:grpFill/>
            <a:ln w="9525" algn="ctr">
              <a:noFill/>
              <a:round/>
              <a:headEnd/>
              <a:tailEnd/>
            </a:ln>
            <a:effectLst/>
          </p:spPr>
          <p:txBody>
            <a:bodyPr wrap="none" anchor="ctr"/>
            <a:lstStyle/>
            <a:p>
              <a:pPr>
                <a:defRPr/>
              </a:pPr>
              <a:endParaRPr lang="en-US">
                <a:cs typeface="Arial" charset="0"/>
              </a:endParaRPr>
            </a:p>
          </p:txBody>
        </p:sp>
      </p:grpSp>
      <p:sp>
        <p:nvSpPr>
          <p:cNvPr id="47107" name="Text Box 29"/>
          <p:cNvSpPr txBox="1">
            <a:spLocks noChangeArrowheads="1"/>
          </p:cNvSpPr>
          <p:nvPr/>
        </p:nvSpPr>
        <p:spPr bwMode="black">
          <a:xfrm>
            <a:off x="2540000" y="5786438"/>
            <a:ext cx="7213600" cy="369332"/>
          </a:xfrm>
          <a:prstGeom prst="rect">
            <a:avLst/>
          </a:prstGeom>
          <a:noFill/>
          <a:ln w="9525" algn="ctr">
            <a:noFill/>
            <a:miter lim="800000"/>
            <a:headEnd/>
            <a:tailEnd/>
          </a:ln>
        </p:spPr>
        <p:txBody>
          <a:bodyPr>
            <a:spAutoFit/>
          </a:bodyPr>
          <a:lstStyle/>
          <a:p>
            <a:pPr algn="ctr">
              <a:spcBef>
                <a:spcPct val="50000"/>
              </a:spcBef>
            </a:pPr>
            <a:r>
              <a:rPr lang="en-US" dirty="0">
                <a:solidFill>
                  <a:srgbClr val="CC0000"/>
                </a:solidFill>
                <a:cs typeface="Times New Roman" pitchFamily="18" charset="0"/>
              </a:rPr>
              <a:t>NHÀ </a:t>
            </a:r>
            <a:r>
              <a:rPr lang="en-US" dirty="0" smtClean="0">
                <a:solidFill>
                  <a:srgbClr val="CC0000"/>
                </a:solidFill>
                <a:cs typeface="Times New Roman" pitchFamily="18" charset="0"/>
              </a:rPr>
              <a:t>NƯỚC - GIAI </a:t>
            </a:r>
            <a:r>
              <a:rPr lang="en-US" dirty="0">
                <a:solidFill>
                  <a:srgbClr val="CC0000"/>
                </a:solidFill>
                <a:cs typeface="Times New Roman" pitchFamily="18" charset="0"/>
              </a:rPr>
              <a:t>CẤP CÔNG NHÂN </a:t>
            </a:r>
          </a:p>
        </p:txBody>
      </p:sp>
      <p:sp>
        <p:nvSpPr>
          <p:cNvPr id="989220" name="Rectangle 36"/>
          <p:cNvSpPr>
            <a:spLocks noChangeArrowheads="1"/>
          </p:cNvSpPr>
          <p:nvPr/>
        </p:nvSpPr>
        <p:spPr bwMode="gray">
          <a:xfrm>
            <a:off x="508000" y="1642242"/>
            <a:ext cx="5251451" cy="2425262"/>
          </a:xfrm>
          <a:prstGeom prst="rect">
            <a:avLst/>
          </a:prstGeom>
          <a:solidFill>
            <a:srgbClr val="FFCCCC"/>
          </a:solidFill>
          <a:ln w="9525" algn="ctr">
            <a:solidFill>
              <a:srgbClr val="FFFFFF"/>
            </a:solidFill>
            <a:miter lim="800000"/>
            <a:headEnd/>
            <a:tailEnd/>
          </a:ln>
          <a:effectLst>
            <a:outerShdw sy="50000" rotWithShape="0">
              <a:schemeClr val="bg2">
                <a:alpha val="50000"/>
              </a:schemeClr>
            </a:outerShdw>
          </a:effectLst>
        </p:spPr>
        <p:txBody>
          <a:bodyPr wrap="none" anchor="ctr"/>
          <a:lstStyle/>
          <a:p>
            <a:endParaRPr lang="en-US"/>
          </a:p>
        </p:txBody>
      </p:sp>
      <p:sp>
        <p:nvSpPr>
          <p:cNvPr id="47109" name="Text Box 7"/>
          <p:cNvSpPr txBox="1">
            <a:spLocks noChangeArrowheads="1"/>
          </p:cNvSpPr>
          <p:nvPr/>
        </p:nvSpPr>
        <p:spPr bwMode="auto">
          <a:xfrm>
            <a:off x="2685321" y="706822"/>
            <a:ext cx="7643009" cy="519113"/>
          </a:xfrm>
          <a:prstGeom prst="rect">
            <a:avLst/>
          </a:prstGeom>
          <a:noFill/>
          <a:ln w="19050" cap="sq">
            <a:noFill/>
            <a:miter lim="800000"/>
            <a:headEnd type="none" w="sm" len="sm"/>
            <a:tailEnd type="none" w="sm" len="sm"/>
          </a:ln>
        </p:spPr>
        <p:txBody>
          <a:bodyPr wrap="square">
            <a:spAutoFit/>
          </a:bodyPr>
          <a:lstStyle/>
          <a:p>
            <a:pPr algn="just">
              <a:spcBef>
                <a:spcPct val="50000"/>
              </a:spcBef>
            </a:pPr>
            <a:r>
              <a:rPr kumimoji="0" lang="en-US" sz="2800">
                <a:solidFill>
                  <a:srgbClr val="FF0066"/>
                </a:solidFill>
                <a:cs typeface="Times New Roman" pitchFamily="18" charset="0"/>
              </a:rPr>
              <a:t>Bản chất giai cấp công nhân của Nhà nước </a:t>
            </a:r>
          </a:p>
        </p:txBody>
      </p:sp>
      <p:sp>
        <p:nvSpPr>
          <p:cNvPr id="59" name="TextBox 58"/>
          <p:cNvSpPr txBox="1"/>
          <p:nvPr/>
        </p:nvSpPr>
        <p:spPr>
          <a:xfrm>
            <a:off x="609600" y="1871664"/>
            <a:ext cx="5080000" cy="1631216"/>
          </a:xfrm>
          <a:prstGeom prst="rect">
            <a:avLst/>
          </a:prstGeom>
          <a:noFill/>
        </p:spPr>
        <p:txBody>
          <a:bodyPr>
            <a:spAutoFit/>
          </a:bodyPr>
          <a:lstStyle/>
          <a:p>
            <a:pPr algn="just"/>
            <a:r>
              <a:rPr kumimoji="0" lang="en-US" sz="2000" b="0">
                <a:solidFill>
                  <a:srgbClr val="0D0D0D"/>
                </a:solidFill>
                <a:cs typeface="Times New Roman" pitchFamily="18" charset="0"/>
              </a:rPr>
              <a:t>“Nhà nước ta phát huy dân chủ đến cao độ…thì mới động viên được tất cả lực lựợng của nhân dân đưa CM tiến lên. Đồng thời phải tập trung đến cao độ để thống nhất lãnh đạo nhân dân xây dựng CNXH”</a:t>
            </a:r>
          </a:p>
        </p:txBody>
      </p:sp>
      <p:sp>
        <p:nvSpPr>
          <p:cNvPr id="62" name="TextBox 61"/>
          <p:cNvSpPr txBox="1"/>
          <p:nvPr/>
        </p:nvSpPr>
        <p:spPr>
          <a:xfrm>
            <a:off x="6022428" y="2015085"/>
            <a:ext cx="5486400" cy="1938992"/>
          </a:xfrm>
          <a:prstGeom prst="rect">
            <a:avLst/>
          </a:prstGeom>
          <a:solidFill>
            <a:srgbClr val="99FF99"/>
          </a:solidFill>
        </p:spPr>
        <p:txBody>
          <a:bodyPr wrap="square">
            <a:spAutoFit/>
          </a:bodyPr>
          <a:lstStyle/>
          <a:p>
            <a:pPr algn="just"/>
            <a:r>
              <a:rPr kumimoji="0" lang="en-US" sz="2000" b="0" dirty="0" err="1">
                <a:solidFill>
                  <a:srgbClr val="0D0D0D"/>
                </a:solidFill>
                <a:cs typeface="Times New Roman" pitchFamily="18" charset="0"/>
              </a:rPr>
              <a:t>Chế</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độ</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nào</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cũng</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có</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chuyên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chính</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Vấn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đề</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là</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ai</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chuyên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chính</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với</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ai</a:t>
            </a:r>
            <a:r>
              <a:rPr kumimoji="0" lang="en-US" sz="2000" b="0" dirty="0">
                <a:solidFill>
                  <a:srgbClr val="0D0D0D"/>
                </a:solidFill>
                <a:cs typeface="Times New Roman" pitchFamily="18" charset="0"/>
              </a:rPr>
              <a:t>?…</a:t>
            </a:r>
            <a:r>
              <a:rPr kumimoji="0" lang="en-US" sz="2000" b="0" dirty="0" err="1">
                <a:solidFill>
                  <a:srgbClr val="0D0D0D"/>
                </a:solidFill>
                <a:cs typeface="Times New Roman" pitchFamily="18" charset="0"/>
              </a:rPr>
              <a:t>Như</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cái</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hòm</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đựng</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của</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cải</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thì</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phải</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có</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khoá</a:t>
            </a:r>
            <a:r>
              <a:rPr kumimoji="0" lang="en-US" sz="2000" b="0" dirty="0">
                <a:solidFill>
                  <a:srgbClr val="0D0D0D"/>
                </a:solidFill>
                <a:cs typeface="Times New Roman" pitchFamily="18" charset="0"/>
              </a:rPr>
              <a:t>…</a:t>
            </a:r>
            <a:r>
              <a:rPr kumimoji="0" lang="en-US" sz="2000" b="0" dirty="0" err="1">
                <a:solidFill>
                  <a:srgbClr val="0D0D0D"/>
                </a:solidFill>
                <a:cs typeface="Times New Roman" pitchFamily="18" charset="0"/>
              </a:rPr>
              <a:t>Dân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chủ</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là</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của</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quý</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nhất</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của</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nhân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dân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chuyên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chính</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là</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cái</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khoá</a:t>
            </a:r>
            <a:r>
              <a:rPr kumimoji="0" lang="en-US" sz="2000" b="0" dirty="0">
                <a:solidFill>
                  <a:srgbClr val="0D0D0D"/>
                </a:solidFill>
                <a:cs typeface="Times New Roman" pitchFamily="18" charset="0"/>
              </a:rPr>
              <a:t>…</a:t>
            </a:r>
            <a:r>
              <a:rPr kumimoji="0" lang="en-US" sz="2000" b="0" dirty="0" err="1">
                <a:solidFill>
                  <a:srgbClr val="0D0D0D"/>
                </a:solidFill>
                <a:cs typeface="Times New Roman" pitchFamily="18" charset="0"/>
              </a:rPr>
              <a:t>Thế</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thì</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dân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chủ</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cũng</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cần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phải</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có</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chuyên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chính</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để</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giữ</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gìn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lấy</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dân</a:t>
            </a:r>
            <a:r>
              <a:rPr kumimoji="0" lang="en-US" sz="2000" b="0" dirty="0">
                <a:solidFill>
                  <a:srgbClr val="0D0D0D"/>
                </a:solidFill>
                <a:cs typeface="Times New Roman" pitchFamily="18" charset="0"/>
              </a:rPr>
              <a:t> </a:t>
            </a:r>
            <a:r>
              <a:rPr kumimoji="0" lang="en-US" sz="2000" b="0" dirty="0" err="1">
                <a:solidFill>
                  <a:srgbClr val="0D0D0D"/>
                </a:solidFill>
                <a:cs typeface="Times New Roman" pitchFamily="18" charset="0"/>
              </a:rPr>
              <a:t>chủ</a:t>
            </a:r>
            <a:endParaRPr kumimoji="0" lang="en-US" sz="2000" b="0" dirty="0">
              <a:solidFill>
                <a:srgbClr val="0D0D0D"/>
              </a:solidFill>
              <a:cs typeface="Times New Roman" pitchFamily="18" charset="0"/>
            </a:endParaRPr>
          </a:p>
        </p:txBody>
      </p:sp>
      <p:sp>
        <p:nvSpPr>
          <p:cNvPr id="47112" name="Freeform 4"/>
          <p:cNvSpPr>
            <a:spLocks/>
          </p:cNvSpPr>
          <p:nvPr/>
        </p:nvSpPr>
        <p:spPr bwMode="gray">
          <a:xfrm>
            <a:off x="2844800" y="4186238"/>
            <a:ext cx="2533651" cy="1376362"/>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FF6600"/>
          </a:solidFill>
          <a:ln w="9525" cap="flat" cmpd="sng">
            <a:noFill/>
            <a:prstDash val="solid"/>
            <a:round/>
            <a:headEnd type="none" w="med" len="med"/>
            <a:tailEnd type="none" w="med" len="med"/>
          </a:ln>
        </p:spPr>
        <p:txBody>
          <a:bodyPr wrap="none" anchor="ctr"/>
          <a:lstStyle/>
          <a:p>
            <a:endParaRPr lang="en-US"/>
          </a:p>
        </p:txBody>
      </p:sp>
      <p:sp>
        <p:nvSpPr>
          <p:cNvPr id="47113" name="Freeform 6"/>
          <p:cNvSpPr>
            <a:spLocks/>
          </p:cNvSpPr>
          <p:nvPr/>
        </p:nvSpPr>
        <p:spPr bwMode="gray">
          <a:xfrm flipH="1">
            <a:off x="5937252" y="4186238"/>
            <a:ext cx="2533649" cy="1376362"/>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FF6600"/>
          </a:solidFill>
          <a:ln w="9525" cap="flat" cmpd="sng">
            <a:noFill/>
            <a:prstDash val="solid"/>
            <a:round/>
            <a:headEnd type="none" w="med" len="med"/>
            <a:tailEnd type="none" w="med" len="me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378372" y="3048001"/>
            <a:ext cx="5006428" cy="2701158"/>
          </a:xfrm>
          <a:prstGeom prst="rect">
            <a:avLst/>
          </a:prstGeom>
          <a:noFill/>
          <a:ln w="12700" cap="sq">
            <a:noFill/>
            <a:miter lim="800000"/>
            <a:headEnd type="none" w="sm" len="sm"/>
            <a:tailEnd type="none" w="sm" len="sm"/>
          </a:ln>
        </p:spPr>
      </p:pic>
      <p:sp>
        <p:nvSpPr>
          <p:cNvPr id="5" name="Line 62"/>
          <p:cNvSpPr>
            <a:spLocks noChangeShapeType="1"/>
          </p:cNvSpPr>
          <p:nvPr/>
        </p:nvSpPr>
        <p:spPr bwMode="auto">
          <a:xfrm>
            <a:off x="2690648" y="1008991"/>
            <a:ext cx="6633562" cy="7883"/>
          </a:xfrm>
          <a:prstGeom prst="line">
            <a:avLst/>
          </a:prstGeom>
          <a:noFill/>
          <a:ln w="9525" cap="rnd">
            <a:solidFill>
              <a:schemeClr val="bg1">
                <a:lumMod val="75000"/>
              </a:schemeClr>
            </a:solidFill>
            <a:prstDash val="sysDot"/>
            <a:round/>
            <a:headEnd/>
            <a:tailEnd/>
          </a:ln>
          <a:effectLst>
            <a:outerShdw dist="108509" dir="1233363" algn="ctr" rotWithShape="0">
              <a:srgbClr val="808080">
                <a:alpha val="50000"/>
              </a:srgbClr>
            </a:outerShdw>
          </a:effectLst>
        </p:spPr>
        <p:txBody>
          <a:bodyPr/>
          <a:lstStyle/>
          <a:p>
            <a:pPr>
              <a:defRPr/>
            </a:pPr>
            <a:endParaRPr kumimoji="0" lang="en-US" sz="1800" b="0">
              <a:solidFill>
                <a:srgbClr val="000000"/>
              </a:solidFill>
              <a:latin typeface="Symbol" pitchFamily="18" charset="2"/>
              <a:cs typeface="+mn-cs"/>
            </a:endParaRPr>
          </a:p>
        </p:txBody>
      </p:sp>
      <p:sp>
        <p:nvSpPr>
          <p:cNvPr id="6" name="TextBox 10"/>
          <p:cNvSpPr txBox="1">
            <a:spLocks noChangeArrowheads="1"/>
          </p:cNvSpPr>
          <p:nvPr/>
        </p:nvSpPr>
        <p:spPr bwMode="auto">
          <a:xfrm>
            <a:off x="1016000" y="617539"/>
            <a:ext cx="9956800" cy="400110"/>
          </a:xfrm>
          <a:prstGeom prst="rect">
            <a:avLst/>
          </a:prstGeom>
          <a:noFill/>
          <a:ln w="9525">
            <a:noFill/>
            <a:miter lim="800000"/>
            <a:headEnd/>
            <a:tailEnd/>
          </a:ln>
        </p:spPr>
        <p:txBody>
          <a:bodyPr>
            <a:spAutoFit/>
          </a:bodyPr>
          <a:lstStyle/>
          <a:p>
            <a:pPr algn="ctr"/>
            <a:r>
              <a:rPr kumimoji="0" lang="en-US" sz="2000" b="1" dirty="0" err="1" smtClean="0">
                <a:solidFill>
                  <a:srgbClr val="FF0066"/>
                </a:solidFill>
              </a:rPr>
              <a:t>Bản</a:t>
            </a:r>
            <a:r>
              <a:rPr kumimoji="0" lang="en-US" sz="2000" b="1" dirty="0" smtClean="0">
                <a:solidFill>
                  <a:srgbClr val="FF0066"/>
                </a:solidFill>
              </a:rPr>
              <a:t> </a:t>
            </a:r>
            <a:r>
              <a:rPr kumimoji="0" lang="en-US" sz="2000" b="1" dirty="0" err="1">
                <a:solidFill>
                  <a:srgbClr val="FF0066"/>
                </a:solidFill>
              </a:rPr>
              <a:t>chất</a:t>
            </a:r>
            <a:r>
              <a:rPr kumimoji="0" lang="en-US" sz="2000" b="1" dirty="0">
                <a:solidFill>
                  <a:srgbClr val="FF0066"/>
                </a:solidFill>
              </a:rPr>
              <a:t> GCCN </a:t>
            </a:r>
            <a:r>
              <a:rPr kumimoji="0" lang="en-US" sz="2000" b="1" dirty="0" err="1">
                <a:solidFill>
                  <a:srgbClr val="FF0066"/>
                </a:solidFill>
              </a:rPr>
              <a:t>thống</a:t>
            </a:r>
            <a:r>
              <a:rPr kumimoji="0" lang="en-US" sz="2000" b="1" dirty="0">
                <a:solidFill>
                  <a:srgbClr val="FF0066"/>
                </a:solidFill>
              </a:rPr>
              <a:t> </a:t>
            </a:r>
            <a:r>
              <a:rPr kumimoji="0" lang="en-US" sz="2000" b="1" dirty="0" err="1">
                <a:solidFill>
                  <a:srgbClr val="FF0066"/>
                </a:solidFill>
              </a:rPr>
              <a:t>nhất</a:t>
            </a:r>
            <a:r>
              <a:rPr kumimoji="0" lang="en-US" sz="2000" b="1" dirty="0">
                <a:solidFill>
                  <a:srgbClr val="FF0066"/>
                </a:solidFill>
              </a:rPr>
              <a:t> </a:t>
            </a:r>
            <a:r>
              <a:rPr kumimoji="0" lang="en-US" sz="2000" b="1" dirty="0" err="1">
                <a:solidFill>
                  <a:srgbClr val="FF0066"/>
                </a:solidFill>
              </a:rPr>
              <a:t>với</a:t>
            </a:r>
            <a:r>
              <a:rPr kumimoji="0" lang="en-US" sz="2000" b="1" dirty="0">
                <a:solidFill>
                  <a:srgbClr val="FF0066"/>
                </a:solidFill>
              </a:rPr>
              <a:t> </a:t>
            </a:r>
            <a:r>
              <a:rPr kumimoji="0" lang="en-US" sz="2000" b="1" dirty="0" err="1">
                <a:solidFill>
                  <a:srgbClr val="FF0066"/>
                </a:solidFill>
              </a:rPr>
              <a:t>tính</a:t>
            </a:r>
            <a:r>
              <a:rPr kumimoji="0" lang="en-US" sz="2000" b="1" dirty="0">
                <a:solidFill>
                  <a:srgbClr val="FF0066"/>
                </a:solidFill>
              </a:rPr>
              <a:t> </a:t>
            </a:r>
            <a:r>
              <a:rPr kumimoji="0" lang="en-US" sz="2000" b="1" dirty="0" err="1">
                <a:solidFill>
                  <a:srgbClr val="FF0066"/>
                </a:solidFill>
              </a:rPr>
              <a:t>nhân</a:t>
            </a:r>
            <a:r>
              <a:rPr kumimoji="0" lang="en-US" sz="2000" b="1" dirty="0">
                <a:solidFill>
                  <a:srgbClr val="FF0066"/>
                </a:solidFill>
              </a:rPr>
              <a:t> </a:t>
            </a:r>
            <a:r>
              <a:rPr kumimoji="0" lang="en-US" sz="2000" b="1" dirty="0" err="1">
                <a:solidFill>
                  <a:srgbClr val="FF0066"/>
                </a:solidFill>
              </a:rPr>
              <a:t>dân</a:t>
            </a:r>
            <a:r>
              <a:rPr kumimoji="0" lang="en-US" sz="2000" b="1" dirty="0">
                <a:solidFill>
                  <a:srgbClr val="FF0066"/>
                </a:solidFill>
              </a:rPr>
              <a:t>, </a:t>
            </a:r>
            <a:r>
              <a:rPr kumimoji="0" lang="en-US" sz="2000" b="1" dirty="0" err="1">
                <a:solidFill>
                  <a:srgbClr val="FF0066"/>
                </a:solidFill>
              </a:rPr>
              <a:t>tính</a:t>
            </a:r>
            <a:r>
              <a:rPr kumimoji="0" lang="en-US" sz="2000" b="1" dirty="0">
                <a:solidFill>
                  <a:srgbClr val="FF0066"/>
                </a:solidFill>
              </a:rPr>
              <a:t> </a:t>
            </a:r>
            <a:r>
              <a:rPr kumimoji="0" lang="en-US" sz="2000" b="1" dirty="0" err="1">
                <a:solidFill>
                  <a:srgbClr val="FF0066"/>
                </a:solidFill>
              </a:rPr>
              <a:t>dân</a:t>
            </a:r>
            <a:r>
              <a:rPr kumimoji="0" lang="en-US" sz="2000" b="1" dirty="0">
                <a:solidFill>
                  <a:srgbClr val="FF0066"/>
                </a:solidFill>
              </a:rPr>
              <a:t> </a:t>
            </a:r>
            <a:r>
              <a:rPr kumimoji="0" lang="en-US" sz="2000" b="1" dirty="0" err="1">
                <a:solidFill>
                  <a:srgbClr val="FF0066"/>
                </a:solidFill>
              </a:rPr>
              <a:t>tộc</a:t>
            </a:r>
            <a:r>
              <a:rPr kumimoji="0" lang="en-US" sz="2000" b="1" dirty="0">
                <a:solidFill>
                  <a:srgbClr val="FF0066"/>
                </a:solidFill>
              </a:rPr>
              <a:t> </a:t>
            </a:r>
            <a:r>
              <a:rPr kumimoji="0" lang="en-US" sz="2000" b="1" dirty="0" err="1">
                <a:solidFill>
                  <a:srgbClr val="FF0066"/>
                </a:solidFill>
              </a:rPr>
              <a:t>của</a:t>
            </a:r>
            <a:r>
              <a:rPr kumimoji="0" lang="en-US" sz="2000" b="1" dirty="0">
                <a:solidFill>
                  <a:srgbClr val="FF0066"/>
                </a:solidFill>
              </a:rPr>
              <a:t> </a:t>
            </a:r>
            <a:r>
              <a:rPr kumimoji="0" lang="en-US" sz="2000" b="1" dirty="0" err="1">
                <a:solidFill>
                  <a:srgbClr val="FF0066"/>
                </a:solidFill>
              </a:rPr>
              <a:t>nhà</a:t>
            </a:r>
            <a:r>
              <a:rPr kumimoji="0" lang="en-US" sz="2000" b="1" dirty="0">
                <a:solidFill>
                  <a:srgbClr val="FF0066"/>
                </a:solidFill>
              </a:rPr>
              <a:t> </a:t>
            </a:r>
            <a:r>
              <a:rPr kumimoji="0" lang="en-US" sz="2000" b="1" dirty="0" err="1">
                <a:solidFill>
                  <a:srgbClr val="FF0066"/>
                </a:solidFill>
              </a:rPr>
              <a:t>nước</a:t>
            </a:r>
            <a:endParaRPr kumimoji="0" lang="en-US" sz="2000" b="1" dirty="0">
              <a:solidFill>
                <a:srgbClr val="FF0066"/>
              </a:solidFill>
            </a:endParaRPr>
          </a:p>
        </p:txBody>
      </p:sp>
      <p:sp>
        <p:nvSpPr>
          <p:cNvPr id="7" name="Rectangle 11"/>
          <p:cNvSpPr>
            <a:spLocks noChangeArrowheads="1"/>
          </p:cNvSpPr>
          <p:nvPr/>
        </p:nvSpPr>
        <p:spPr bwMode="auto">
          <a:xfrm>
            <a:off x="406400" y="1524000"/>
            <a:ext cx="5132552" cy="923330"/>
          </a:xfrm>
          <a:prstGeom prst="rect">
            <a:avLst/>
          </a:prstGeom>
          <a:noFill/>
          <a:ln w="9525">
            <a:noFill/>
            <a:miter lim="800000"/>
            <a:headEnd/>
            <a:tailEnd/>
          </a:ln>
        </p:spPr>
        <p:txBody>
          <a:bodyPr wrap="square">
            <a:spAutoFit/>
          </a:bodyPr>
          <a:lstStyle/>
          <a:p>
            <a:pPr algn="just">
              <a:spcBef>
                <a:spcPct val="50000"/>
              </a:spcBef>
            </a:pPr>
            <a:r>
              <a:rPr kumimoji="0" lang="en-US" b="0" i="1" dirty="0">
                <a:cs typeface="Times New Roman" pitchFamily="18" charset="0"/>
              </a:rPr>
              <a:t>- </a:t>
            </a:r>
            <a:r>
              <a:rPr kumimoji="0" lang="en-US" b="0" i="1" dirty="0" err="1">
                <a:cs typeface="Times New Roman" pitchFamily="18" charset="0"/>
              </a:rPr>
              <a:t>Nhà</a:t>
            </a:r>
            <a:r>
              <a:rPr kumimoji="0" lang="en-US" b="0" i="1" dirty="0">
                <a:cs typeface="Times New Roman" pitchFamily="18" charset="0"/>
              </a:rPr>
              <a:t> </a:t>
            </a:r>
            <a:r>
              <a:rPr kumimoji="0" lang="en-US" b="0" i="1" dirty="0" err="1">
                <a:cs typeface="Times New Roman" pitchFamily="18" charset="0"/>
              </a:rPr>
              <a:t>nước</a:t>
            </a:r>
            <a:r>
              <a:rPr kumimoji="0" lang="en-US" b="0" i="1" dirty="0">
                <a:cs typeface="Times New Roman" pitchFamily="18" charset="0"/>
              </a:rPr>
              <a:t> </a:t>
            </a:r>
            <a:r>
              <a:rPr kumimoji="0" lang="en-US" b="0" i="1" dirty="0" err="1">
                <a:cs typeface="Times New Roman" pitchFamily="18" charset="0"/>
              </a:rPr>
              <a:t>ta</a:t>
            </a:r>
            <a:r>
              <a:rPr kumimoji="0" lang="en-US" b="0" i="1" dirty="0">
                <a:cs typeface="Times New Roman" pitchFamily="18" charset="0"/>
              </a:rPr>
              <a:t> </a:t>
            </a:r>
            <a:r>
              <a:rPr kumimoji="0" lang="en-US" b="0" i="1" dirty="0" err="1">
                <a:cs typeface="Times New Roman" pitchFamily="18" charset="0"/>
              </a:rPr>
              <a:t>ra</a:t>
            </a:r>
            <a:r>
              <a:rPr kumimoji="0" lang="en-US" b="0" i="1" dirty="0">
                <a:cs typeface="Times New Roman" pitchFamily="18" charset="0"/>
              </a:rPr>
              <a:t> </a:t>
            </a:r>
            <a:r>
              <a:rPr kumimoji="0" lang="en-US" b="0" i="1" dirty="0" err="1">
                <a:cs typeface="Times New Roman" pitchFamily="18" charset="0"/>
              </a:rPr>
              <a:t>đời</a:t>
            </a:r>
            <a:r>
              <a:rPr kumimoji="0" lang="en-US" b="0" i="1" dirty="0">
                <a:cs typeface="Times New Roman" pitchFamily="18" charset="0"/>
              </a:rPr>
              <a:t> </a:t>
            </a:r>
            <a:r>
              <a:rPr kumimoji="0" lang="en-US" b="0" i="1" dirty="0" err="1">
                <a:cs typeface="Times New Roman" pitchFamily="18" charset="0"/>
              </a:rPr>
              <a:t>là</a:t>
            </a:r>
            <a:r>
              <a:rPr kumimoji="0" lang="en-US" b="0" i="1" dirty="0">
                <a:cs typeface="Times New Roman" pitchFamily="18" charset="0"/>
              </a:rPr>
              <a:t> </a:t>
            </a:r>
            <a:r>
              <a:rPr kumimoji="0" lang="en-US" b="0" i="1" dirty="0" err="1">
                <a:cs typeface="Times New Roman" pitchFamily="18" charset="0"/>
              </a:rPr>
              <a:t>kết</a:t>
            </a:r>
            <a:r>
              <a:rPr kumimoji="0" lang="en-US" b="0" i="1" dirty="0">
                <a:cs typeface="Times New Roman" pitchFamily="18" charset="0"/>
              </a:rPr>
              <a:t> </a:t>
            </a:r>
            <a:r>
              <a:rPr kumimoji="0" lang="en-US" b="0" i="1" dirty="0" err="1">
                <a:cs typeface="Times New Roman" pitchFamily="18" charset="0"/>
              </a:rPr>
              <a:t>quả</a:t>
            </a:r>
            <a:r>
              <a:rPr kumimoji="0" lang="en-US" b="0" i="1" dirty="0">
                <a:cs typeface="Times New Roman" pitchFamily="18" charset="0"/>
              </a:rPr>
              <a:t> </a:t>
            </a:r>
            <a:r>
              <a:rPr kumimoji="0" lang="en-US" b="0" i="1" dirty="0" err="1">
                <a:cs typeface="Times New Roman" pitchFamily="18" charset="0"/>
              </a:rPr>
              <a:t>của</a:t>
            </a:r>
            <a:r>
              <a:rPr kumimoji="0" lang="en-US" b="0" i="1" dirty="0">
                <a:cs typeface="Times New Roman" pitchFamily="18" charset="0"/>
              </a:rPr>
              <a:t> </a:t>
            </a:r>
            <a:r>
              <a:rPr kumimoji="0" lang="en-US" b="0" i="1" dirty="0" err="1">
                <a:cs typeface="Times New Roman" pitchFamily="18" charset="0"/>
              </a:rPr>
              <a:t>cuộc</a:t>
            </a:r>
            <a:r>
              <a:rPr kumimoji="0" lang="en-US" b="0" i="1" dirty="0">
                <a:cs typeface="Times New Roman" pitchFamily="18" charset="0"/>
              </a:rPr>
              <a:t> </a:t>
            </a:r>
            <a:r>
              <a:rPr kumimoji="0" lang="en-US" b="0" i="1" dirty="0" err="1">
                <a:cs typeface="Times New Roman" pitchFamily="18" charset="0"/>
              </a:rPr>
              <a:t>đấu</a:t>
            </a:r>
            <a:r>
              <a:rPr kumimoji="0" lang="en-US" b="0" i="1" dirty="0">
                <a:cs typeface="Times New Roman" pitchFamily="18" charset="0"/>
              </a:rPr>
              <a:t> </a:t>
            </a:r>
            <a:r>
              <a:rPr kumimoji="0" lang="en-US" b="0" i="1" dirty="0" err="1">
                <a:cs typeface="Times New Roman" pitchFamily="18" charset="0"/>
              </a:rPr>
              <a:t>tranh</a:t>
            </a:r>
            <a:r>
              <a:rPr kumimoji="0" lang="en-US" b="0" i="1" dirty="0">
                <a:cs typeface="Times New Roman" pitchFamily="18" charset="0"/>
              </a:rPr>
              <a:t> </a:t>
            </a:r>
            <a:r>
              <a:rPr kumimoji="0" lang="en-US" b="0" i="1" dirty="0" err="1">
                <a:cs typeface="Times New Roman" pitchFamily="18" charset="0"/>
              </a:rPr>
              <a:t>lâu</a:t>
            </a:r>
            <a:r>
              <a:rPr kumimoji="0" lang="en-US" b="0" i="1" dirty="0">
                <a:cs typeface="Times New Roman" pitchFamily="18" charset="0"/>
              </a:rPr>
              <a:t> </a:t>
            </a:r>
            <a:r>
              <a:rPr kumimoji="0" lang="en-US" b="0" i="1" dirty="0" err="1">
                <a:cs typeface="Times New Roman" pitchFamily="18" charset="0"/>
              </a:rPr>
              <a:t>dài</a:t>
            </a:r>
            <a:r>
              <a:rPr kumimoji="0" lang="en-US" b="0" i="1" dirty="0">
                <a:cs typeface="Times New Roman" pitchFamily="18" charset="0"/>
              </a:rPr>
              <a:t>, </a:t>
            </a:r>
            <a:r>
              <a:rPr kumimoji="0" lang="en-US" b="0" i="1" dirty="0" err="1">
                <a:cs typeface="Times New Roman" pitchFamily="18" charset="0"/>
              </a:rPr>
              <a:t>gian</a:t>
            </a:r>
            <a:r>
              <a:rPr kumimoji="0" lang="en-US" b="0" i="1" dirty="0">
                <a:cs typeface="Times New Roman" pitchFamily="18" charset="0"/>
              </a:rPr>
              <a:t> </a:t>
            </a:r>
            <a:r>
              <a:rPr kumimoji="0" lang="en-US" b="0" i="1" dirty="0" err="1">
                <a:cs typeface="Times New Roman" pitchFamily="18" charset="0"/>
              </a:rPr>
              <a:t>khổ</a:t>
            </a:r>
            <a:r>
              <a:rPr kumimoji="0" lang="en-US" b="0" i="1" dirty="0">
                <a:cs typeface="Times New Roman" pitchFamily="18" charset="0"/>
              </a:rPr>
              <a:t> </a:t>
            </a:r>
            <a:r>
              <a:rPr kumimoji="0" lang="en-US" b="0" i="1" dirty="0" err="1">
                <a:cs typeface="Times New Roman" pitchFamily="18" charset="0"/>
              </a:rPr>
              <a:t>với</a:t>
            </a:r>
            <a:r>
              <a:rPr kumimoji="0" lang="en-US" b="0" i="1" dirty="0">
                <a:cs typeface="Times New Roman" pitchFamily="18" charset="0"/>
              </a:rPr>
              <a:t> </a:t>
            </a:r>
            <a:r>
              <a:rPr kumimoji="0" lang="en-US" b="0" i="1" dirty="0" err="1">
                <a:cs typeface="Times New Roman" pitchFamily="18" charset="0"/>
              </a:rPr>
              <a:t>sự</a:t>
            </a:r>
            <a:r>
              <a:rPr kumimoji="0" lang="en-US" b="0" i="1" dirty="0">
                <a:cs typeface="Times New Roman" pitchFamily="18" charset="0"/>
              </a:rPr>
              <a:t> </a:t>
            </a:r>
            <a:r>
              <a:rPr kumimoji="0" lang="en-US" b="0" i="1" dirty="0" err="1">
                <a:cs typeface="Times New Roman" pitchFamily="18" charset="0"/>
              </a:rPr>
              <a:t>hy</a:t>
            </a:r>
            <a:r>
              <a:rPr kumimoji="0" lang="en-US" b="0" i="1" dirty="0">
                <a:cs typeface="Times New Roman" pitchFamily="18" charset="0"/>
              </a:rPr>
              <a:t> </a:t>
            </a:r>
            <a:r>
              <a:rPr kumimoji="0" lang="en-US" b="0" i="1" dirty="0" err="1">
                <a:cs typeface="Times New Roman" pitchFamily="18" charset="0"/>
              </a:rPr>
              <a:t>sinh</a:t>
            </a:r>
            <a:r>
              <a:rPr kumimoji="0" lang="en-US" b="0" i="1" dirty="0">
                <a:cs typeface="Times New Roman" pitchFamily="18" charset="0"/>
              </a:rPr>
              <a:t> </a:t>
            </a:r>
            <a:r>
              <a:rPr kumimoji="0" lang="en-US" b="0" i="1" dirty="0" err="1">
                <a:cs typeface="Times New Roman" pitchFamily="18" charset="0"/>
              </a:rPr>
              <a:t>xương</a:t>
            </a:r>
            <a:r>
              <a:rPr kumimoji="0" lang="en-US" b="0" i="1" dirty="0">
                <a:cs typeface="Times New Roman" pitchFamily="18" charset="0"/>
              </a:rPr>
              <a:t> </a:t>
            </a:r>
            <a:r>
              <a:rPr kumimoji="0" lang="en-US" b="0" i="1" dirty="0" err="1">
                <a:cs typeface="Times New Roman" pitchFamily="18" charset="0"/>
              </a:rPr>
              <a:t>máu</a:t>
            </a:r>
            <a:r>
              <a:rPr kumimoji="0" lang="en-US" b="0" i="1" dirty="0">
                <a:cs typeface="Times New Roman" pitchFamily="18" charset="0"/>
              </a:rPr>
              <a:t> </a:t>
            </a:r>
            <a:r>
              <a:rPr kumimoji="0" lang="en-US" b="0" i="1" dirty="0" err="1">
                <a:cs typeface="Times New Roman" pitchFamily="18" charset="0"/>
              </a:rPr>
              <a:t>của</a:t>
            </a:r>
            <a:r>
              <a:rPr kumimoji="0" lang="en-US" b="0" i="1" dirty="0">
                <a:cs typeface="Times New Roman" pitchFamily="18" charset="0"/>
              </a:rPr>
              <a:t> </a:t>
            </a:r>
            <a:r>
              <a:rPr kumimoji="0" lang="en-US" b="0" i="1" dirty="0" err="1">
                <a:cs typeface="Times New Roman" pitchFamily="18" charset="0"/>
              </a:rPr>
              <a:t>bao</a:t>
            </a:r>
            <a:r>
              <a:rPr kumimoji="0" lang="en-US" b="0" i="1" dirty="0">
                <a:cs typeface="Times New Roman" pitchFamily="18" charset="0"/>
              </a:rPr>
              <a:t> </a:t>
            </a:r>
            <a:r>
              <a:rPr kumimoji="0" lang="en-US" b="0" i="1" dirty="0" err="1">
                <a:cs typeface="Times New Roman" pitchFamily="18" charset="0"/>
              </a:rPr>
              <a:t>thế</a:t>
            </a:r>
            <a:r>
              <a:rPr kumimoji="0" lang="en-US" b="0" i="1" dirty="0">
                <a:cs typeface="Times New Roman" pitchFamily="18" charset="0"/>
              </a:rPr>
              <a:t> </a:t>
            </a:r>
            <a:r>
              <a:rPr kumimoji="0" lang="en-US" b="0" i="1" dirty="0" err="1">
                <a:cs typeface="Times New Roman" pitchFamily="18" charset="0"/>
              </a:rPr>
              <a:t>hệ</a:t>
            </a:r>
            <a:r>
              <a:rPr kumimoji="0" lang="en-US" b="0" i="1" dirty="0">
                <a:cs typeface="Times New Roman" pitchFamily="18" charset="0"/>
              </a:rPr>
              <a:t> CM</a:t>
            </a:r>
          </a:p>
        </p:txBody>
      </p:sp>
      <p:sp>
        <p:nvSpPr>
          <p:cNvPr id="8" name="Rectangle 12"/>
          <p:cNvSpPr>
            <a:spLocks noChangeArrowheads="1"/>
          </p:cNvSpPr>
          <p:nvPr/>
        </p:nvSpPr>
        <p:spPr bwMode="auto">
          <a:xfrm>
            <a:off x="5721131" y="4788284"/>
            <a:ext cx="5588000" cy="923330"/>
          </a:xfrm>
          <a:prstGeom prst="rect">
            <a:avLst/>
          </a:prstGeom>
          <a:noFill/>
          <a:ln w="9525">
            <a:noFill/>
            <a:miter lim="800000"/>
            <a:headEnd/>
            <a:tailEnd/>
          </a:ln>
        </p:spPr>
        <p:txBody>
          <a:bodyPr>
            <a:spAutoFit/>
          </a:bodyPr>
          <a:lstStyle/>
          <a:p>
            <a:pPr algn="just"/>
            <a:r>
              <a:rPr kumimoji="0" lang="en-US" b="0" i="1" dirty="0">
                <a:cs typeface="Times New Roman" pitchFamily="18" charset="0"/>
              </a:rPr>
              <a:t>- </a:t>
            </a:r>
            <a:r>
              <a:rPr kumimoji="0" lang="en-US" b="0" i="1" dirty="0" err="1">
                <a:cs typeface="Times New Roman" pitchFamily="18" charset="0"/>
              </a:rPr>
              <a:t>Nhà</a:t>
            </a:r>
            <a:r>
              <a:rPr kumimoji="0" lang="en-US" b="0" i="1" dirty="0">
                <a:cs typeface="Times New Roman" pitchFamily="18" charset="0"/>
              </a:rPr>
              <a:t> </a:t>
            </a:r>
            <a:r>
              <a:rPr kumimoji="0" lang="en-US" b="0" i="1" dirty="0" err="1">
                <a:cs typeface="Times New Roman" pitchFamily="18" charset="0"/>
              </a:rPr>
              <a:t>nước</a:t>
            </a:r>
            <a:r>
              <a:rPr kumimoji="0" lang="en-US" b="0" i="1" dirty="0">
                <a:cs typeface="Times New Roman" pitchFamily="18" charset="0"/>
              </a:rPr>
              <a:t> </a:t>
            </a:r>
            <a:r>
              <a:rPr kumimoji="0" lang="en-US" b="0" i="1" dirty="0" err="1">
                <a:cs typeface="Times New Roman" pitchFamily="18" charset="0"/>
              </a:rPr>
              <a:t>ta</a:t>
            </a:r>
            <a:r>
              <a:rPr kumimoji="0" lang="en-US" b="0" i="1" dirty="0">
                <a:cs typeface="Times New Roman" pitchFamily="18" charset="0"/>
              </a:rPr>
              <a:t> </a:t>
            </a:r>
            <a:r>
              <a:rPr kumimoji="0" lang="en-US" b="0" i="1" dirty="0" err="1">
                <a:cs typeface="Times New Roman" pitchFamily="18" charset="0"/>
              </a:rPr>
              <a:t>vừa</a:t>
            </a:r>
            <a:r>
              <a:rPr kumimoji="0" lang="en-US" b="0" i="1" dirty="0">
                <a:cs typeface="Times New Roman" pitchFamily="18" charset="0"/>
              </a:rPr>
              <a:t> </a:t>
            </a:r>
            <a:r>
              <a:rPr kumimoji="0" lang="en-US" b="0" i="1" dirty="0" err="1">
                <a:cs typeface="Times New Roman" pitchFamily="18" charset="0"/>
              </a:rPr>
              <a:t>mang</a:t>
            </a:r>
            <a:r>
              <a:rPr kumimoji="0" lang="en-US" b="0" i="1" dirty="0">
                <a:cs typeface="Times New Roman" pitchFamily="18" charset="0"/>
              </a:rPr>
              <a:t> </a:t>
            </a:r>
            <a:r>
              <a:rPr kumimoji="0" lang="en-US" b="0" i="1" dirty="0" err="1">
                <a:cs typeface="Times New Roman" pitchFamily="18" charset="0"/>
              </a:rPr>
              <a:t>bản</a:t>
            </a:r>
            <a:r>
              <a:rPr kumimoji="0" lang="en-US" b="0" i="1" dirty="0">
                <a:cs typeface="Times New Roman" pitchFamily="18" charset="0"/>
              </a:rPr>
              <a:t> </a:t>
            </a:r>
            <a:r>
              <a:rPr kumimoji="0" lang="en-US" b="0" i="1" dirty="0" err="1">
                <a:cs typeface="Times New Roman" pitchFamily="18" charset="0"/>
              </a:rPr>
              <a:t>chất</a:t>
            </a:r>
            <a:r>
              <a:rPr kumimoji="0" lang="en-US" b="0" i="1" dirty="0">
                <a:cs typeface="Times New Roman" pitchFamily="18" charset="0"/>
              </a:rPr>
              <a:t> GCCN </a:t>
            </a:r>
            <a:r>
              <a:rPr kumimoji="0" lang="en-US" b="0" i="1" dirty="0" err="1">
                <a:cs typeface="Times New Roman" pitchFamily="18" charset="0"/>
              </a:rPr>
              <a:t>vừa</a:t>
            </a:r>
            <a:r>
              <a:rPr kumimoji="0" lang="en-US" b="0" i="1" dirty="0">
                <a:cs typeface="Times New Roman" pitchFamily="18" charset="0"/>
              </a:rPr>
              <a:t> </a:t>
            </a:r>
            <a:r>
              <a:rPr kumimoji="0" lang="en-US" b="0" i="1" dirty="0" err="1">
                <a:cs typeface="Times New Roman" pitchFamily="18" charset="0"/>
              </a:rPr>
              <a:t>có</a:t>
            </a:r>
            <a:r>
              <a:rPr kumimoji="0" lang="en-US" b="0" i="1" dirty="0">
                <a:cs typeface="Times New Roman" pitchFamily="18" charset="0"/>
              </a:rPr>
              <a:t> </a:t>
            </a:r>
            <a:r>
              <a:rPr kumimoji="0" lang="en-US" b="0" i="1" dirty="0" err="1">
                <a:cs typeface="Times New Roman" pitchFamily="18" charset="0"/>
              </a:rPr>
              <a:t>tính</a:t>
            </a:r>
            <a:r>
              <a:rPr kumimoji="0" lang="en-US" b="0" i="1" dirty="0">
                <a:cs typeface="Times New Roman" pitchFamily="18" charset="0"/>
              </a:rPr>
              <a:t> </a:t>
            </a:r>
            <a:r>
              <a:rPr kumimoji="0" lang="en-US" b="0" i="1" dirty="0" err="1">
                <a:cs typeface="Times New Roman" pitchFamily="18" charset="0"/>
              </a:rPr>
              <a:t>nhân</a:t>
            </a:r>
            <a:r>
              <a:rPr kumimoji="0" lang="en-US" b="0" i="1" dirty="0">
                <a:cs typeface="Times New Roman" pitchFamily="18" charset="0"/>
              </a:rPr>
              <a:t> </a:t>
            </a:r>
            <a:r>
              <a:rPr kumimoji="0" lang="en-US" b="0" i="1" dirty="0" err="1">
                <a:cs typeface="Times New Roman" pitchFamily="18" charset="0"/>
              </a:rPr>
              <a:t>dân</a:t>
            </a:r>
            <a:r>
              <a:rPr kumimoji="0" lang="en-US" b="0" i="1" dirty="0">
                <a:cs typeface="Times New Roman" pitchFamily="18" charset="0"/>
              </a:rPr>
              <a:t> </a:t>
            </a:r>
            <a:r>
              <a:rPr kumimoji="0" lang="en-US" b="0" i="1" dirty="0" err="1">
                <a:cs typeface="Times New Roman" pitchFamily="18" charset="0"/>
              </a:rPr>
              <a:t>và</a:t>
            </a:r>
            <a:r>
              <a:rPr kumimoji="0" lang="en-US" b="0" i="1" dirty="0">
                <a:cs typeface="Times New Roman" pitchFamily="18" charset="0"/>
              </a:rPr>
              <a:t> </a:t>
            </a:r>
            <a:r>
              <a:rPr kumimoji="0" lang="en-US" b="0" i="1" dirty="0" err="1">
                <a:cs typeface="Times New Roman" pitchFamily="18" charset="0"/>
              </a:rPr>
              <a:t>tính</a:t>
            </a:r>
            <a:r>
              <a:rPr kumimoji="0" lang="en-US" b="0" i="1" dirty="0">
                <a:cs typeface="Times New Roman" pitchFamily="18" charset="0"/>
              </a:rPr>
              <a:t> </a:t>
            </a:r>
            <a:r>
              <a:rPr kumimoji="0" lang="en-US" b="0" i="1" dirty="0" err="1">
                <a:cs typeface="Times New Roman" pitchFamily="18" charset="0"/>
              </a:rPr>
              <a:t>dân</a:t>
            </a:r>
            <a:r>
              <a:rPr kumimoji="0" lang="en-US" b="0" i="1" dirty="0">
                <a:cs typeface="Times New Roman" pitchFamily="18" charset="0"/>
              </a:rPr>
              <a:t> </a:t>
            </a:r>
            <a:r>
              <a:rPr kumimoji="0" lang="en-US" b="0" i="1" dirty="0" err="1">
                <a:cs typeface="Times New Roman" pitchFamily="18" charset="0"/>
              </a:rPr>
              <a:t>tộc</a:t>
            </a:r>
            <a:r>
              <a:rPr kumimoji="0" lang="en-US" b="0" i="1" dirty="0">
                <a:cs typeface="Times New Roman" pitchFamily="18" charset="0"/>
              </a:rPr>
              <a:t> </a:t>
            </a:r>
            <a:r>
              <a:rPr kumimoji="0" lang="en-US" b="0" i="1" dirty="0" err="1">
                <a:cs typeface="Times New Roman" pitchFamily="18" charset="0"/>
              </a:rPr>
              <a:t>vì</a:t>
            </a:r>
            <a:r>
              <a:rPr kumimoji="0" lang="en-US" b="0" i="1" dirty="0">
                <a:cs typeface="Times New Roman" pitchFamily="18" charset="0"/>
              </a:rPr>
              <a:t> </a:t>
            </a:r>
            <a:r>
              <a:rPr kumimoji="0" lang="en-US" b="0" i="1" dirty="0" err="1">
                <a:cs typeface="Times New Roman" pitchFamily="18" charset="0"/>
              </a:rPr>
              <a:t>nó</a:t>
            </a:r>
            <a:r>
              <a:rPr kumimoji="0" lang="en-US" b="0" i="1" dirty="0">
                <a:cs typeface="Times New Roman" pitchFamily="18" charset="0"/>
              </a:rPr>
              <a:t> </a:t>
            </a:r>
            <a:r>
              <a:rPr kumimoji="0" lang="en-US" b="0" i="1" dirty="0" err="1">
                <a:cs typeface="Times New Roman" pitchFamily="18" charset="0"/>
              </a:rPr>
              <a:t>bảo</a:t>
            </a:r>
            <a:r>
              <a:rPr kumimoji="0" lang="en-US" b="0" i="1" dirty="0">
                <a:cs typeface="Times New Roman" pitchFamily="18" charset="0"/>
              </a:rPr>
              <a:t> </a:t>
            </a:r>
            <a:r>
              <a:rPr kumimoji="0" lang="en-US" b="0" i="1" dirty="0" err="1">
                <a:cs typeface="Times New Roman" pitchFamily="18" charset="0"/>
              </a:rPr>
              <a:t>vệ</a:t>
            </a:r>
            <a:r>
              <a:rPr kumimoji="0" lang="en-US" b="0" i="1" dirty="0">
                <a:cs typeface="Times New Roman" pitchFamily="18" charset="0"/>
              </a:rPr>
              <a:t> </a:t>
            </a:r>
            <a:r>
              <a:rPr kumimoji="0" lang="en-US" b="0" i="1" dirty="0" err="1">
                <a:cs typeface="Times New Roman" pitchFamily="18" charset="0"/>
              </a:rPr>
              <a:t>lợi</a:t>
            </a:r>
            <a:r>
              <a:rPr kumimoji="0" lang="en-US" b="0" i="1" dirty="0">
                <a:cs typeface="Times New Roman" pitchFamily="18" charset="0"/>
              </a:rPr>
              <a:t> </a:t>
            </a:r>
            <a:r>
              <a:rPr kumimoji="0" lang="en-US" b="0" i="1" dirty="0" err="1">
                <a:cs typeface="Times New Roman" pitchFamily="18" charset="0"/>
              </a:rPr>
              <a:t>ích</a:t>
            </a:r>
            <a:r>
              <a:rPr kumimoji="0" lang="en-US" b="0" i="1" dirty="0">
                <a:cs typeface="Times New Roman" pitchFamily="18" charset="0"/>
              </a:rPr>
              <a:t> </a:t>
            </a:r>
            <a:r>
              <a:rPr kumimoji="0" lang="en-US" b="0" i="1" dirty="0" err="1">
                <a:cs typeface="Times New Roman" pitchFamily="18" charset="0"/>
              </a:rPr>
              <a:t>của</a:t>
            </a:r>
            <a:r>
              <a:rPr kumimoji="0" lang="en-US" b="0" i="1" dirty="0">
                <a:cs typeface="Times New Roman" pitchFamily="18" charset="0"/>
              </a:rPr>
              <a:t> </a:t>
            </a:r>
            <a:r>
              <a:rPr kumimoji="0" lang="en-US" b="0" i="1" dirty="0" err="1">
                <a:cs typeface="Times New Roman" pitchFamily="18" charset="0"/>
              </a:rPr>
              <a:t>nhân</a:t>
            </a:r>
            <a:r>
              <a:rPr kumimoji="0" lang="en-US" b="0" i="1" dirty="0">
                <a:cs typeface="Times New Roman" pitchFamily="18" charset="0"/>
              </a:rPr>
              <a:t> </a:t>
            </a:r>
            <a:r>
              <a:rPr kumimoji="0" lang="en-US" b="0" i="1" dirty="0" err="1">
                <a:cs typeface="Times New Roman" pitchFamily="18" charset="0"/>
              </a:rPr>
              <a:t>dân</a:t>
            </a:r>
            <a:r>
              <a:rPr kumimoji="0" lang="en-US" b="0" i="1" dirty="0">
                <a:cs typeface="Times New Roman" pitchFamily="18" charset="0"/>
              </a:rPr>
              <a:t>, </a:t>
            </a:r>
            <a:r>
              <a:rPr kumimoji="0" lang="en-US" b="0" i="1" dirty="0" err="1">
                <a:cs typeface="Times New Roman" pitchFamily="18" charset="0"/>
              </a:rPr>
              <a:t>lấy</a:t>
            </a:r>
            <a:r>
              <a:rPr kumimoji="0" lang="en-US" b="0" i="1" dirty="0">
                <a:cs typeface="Times New Roman" pitchFamily="18" charset="0"/>
              </a:rPr>
              <a:t> </a:t>
            </a:r>
            <a:r>
              <a:rPr kumimoji="0" lang="en-US" b="0" i="1" dirty="0" err="1">
                <a:cs typeface="Times New Roman" pitchFamily="18" charset="0"/>
              </a:rPr>
              <a:t>lợi</a:t>
            </a:r>
            <a:r>
              <a:rPr kumimoji="0" lang="en-US" b="0" i="1" dirty="0">
                <a:cs typeface="Times New Roman" pitchFamily="18" charset="0"/>
              </a:rPr>
              <a:t> </a:t>
            </a:r>
            <a:r>
              <a:rPr kumimoji="0" lang="en-US" b="0" i="1" dirty="0" err="1">
                <a:cs typeface="Times New Roman" pitchFamily="18" charset="0"/>
              </a:rPr>
              <a:t>ích</a:t>
            </a:r>
            <a:r>
              <a:rPr kumimoji="0" lang="en-US" b="0" i="1" dirty="0">
                <a:cs typeface="Times New Roman" pitchFamily="18" charset="0"/>
              </a:rPr>
              <a:t> </a:t>
            </a:r>
            <a:r>
              <a:rPr kumimoji="0" lang="en-US" b="0" i="1" dirty="0" err="1">
                <a:cs typeface="Times New Roman" pitchFamily="18" charset="0"/>
              </a:rPr>
              <a:t>của</a:t>
            </a:r>
            <a:r>
              <a:rPr kumimoji="0" lang="en-US" b="0" i="1" dirty="0">
                <a:cs typeface="Times New Roman" pitchFamily="18" charset="0"/>
              </a:rPr>
              <a:t> </a:t>
            </a:r>
            <a:r>
              <a:rPr kumimoji="0" lang="en-US" b="0" i="1" dirty="0" err="1">
                <a:cs typeface="Times New Roman" pitchFamily="18" charset="0"/>
              </a:rPr>
              <a:t>dân</a:t>
            </a:r>
            <a:r>
              <a:rPr kumimoji="0" lang="en-US" b="0" i="1" dirty="0">
                <a:cs typeface="Times New Roman" pitchFamily="18" charset="0"/>
              </a:rPr>
              <a:t> </a:t>
            </a:r>
            <a:r>
              <a:rPr kumimoji="0" lang="en-US" b="0" i="1" dirty="0" err="1">
                <a:cs typeface="Times New Roman" pitchFamily="18" charset="0"/>
              </a:rPr>
              <a:t>tộc</a:t>
            </a:r>
            <a:r>
              <a:rPr kumimoji="0" lang="en-US" b="0" i="1" dirty="0">
                <a:cs typeface="Times New Roman" pitchFamily="18" charset="0"/>
              </a:rPr>
              <a:t> </a:t>
            </a:r>
            <a:r>
              <a:rPr kumimoji="0" lang="en-US" b="0" i="1" dirty="0" err="1">
                <a:cs typeface="Times New Roman" pitchFamily="18" charset="0"/>
              </a:rPr>
              <a:t>làm</a:t>
            </a:r>
            <a:r>
              <a:rPr kumimoji="0" lang="en-US" b="0" i="1" dirty="0">
                <a:cs typeface="Times New Roman" pitchFamily="18" charset="0"/>
              </a:rPr>
              <a:t> </a:t>
            </a:r>
            <a:r>
              <a:rPr kumimoji="0" lang="en-US" b="0" i="1" dirty="0" err="1">
                <a:cs typeface="Times New Roman" pitchFamily="18" charset="0"/>
              </a:rPr>
              <a:t>nền</a:t>
            </a:r>
            <a:r>
              <a:rPr kumimoji="0" lang="en-US" b="0" i="1" dirty="0">
                <a:cs typeface="Times New Roman" pitchFamily="18" charset="0"/>
              </a:rPr>
              <a:t> </a:t>
            </a:r>
            <a:r>
              <a:rPr kumimoji="0" lang="en-US" b="0" i="1" dirty="0" err="1">
                <a:cs typeface="Times New Roman" pitchFamily="18" charset="0"/>
              </a:rPr>
              <a:t>tảng</a:t>
            </a:r>
            <a:endParaRPr lang="en-US" b="0" i="1" dirty="0">
              <a:cs typeface="Times New Roman" pitchFamily="18" charset="0"/>
            </a:endParaRPr>
          </a:p>
        </p:txBody>
      </p:sp>
      <p:pic>
        <p:nvPicPr>
          <p:cNvPr id="9" name="Picture 2" descr="D:\hinh anh moi\anh bac ho\qh1_5s.jpg"/>
          <p:cNvPicPr>
            <a:picLocks noChangeAspect="1" noChangeArrowheads="1"/>
          </p:cNvPicPr>
          <p:nvPr/>
        </p:nvPicPr>
        <p:blipFill>
          <a:blip r:embed="rId3" cstate="print"/>
          <a:srcRect/>
          <a:stretch>
            <a:fillRect/>
          </a:stretch>
        </p:blipFill>
        <p:spPr bwMode="auto">
          <a:xfrm>
            <a:off x="5496910" y="1600199"/>
            <a:ext cx="6138042" cy="282465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9"/>
          <p:cNvSpPr txBox="1">
            <a:spLocks noChangeArrowheads="1"/>
          </p:cNvSpPr>
          <p:nvPr/>
        </p:nvSpPr>
        <p:spPr>
          <a:xfrm>
            <a:off x="2133599" y="1103587"/>
            <a:ext cx="8408277" cy="533400"/>
          </a:xfrm>
          <a:prstGeom prst="rect">
            <a:avLst/>
          </a:prstGeom>
          <a:noFill/>
          <a:ln/>
        </p:spPr>
        <p:txBody>
          <a:bodyPr/>
          <a:lstStyle/>
          <a:p>
            <a:r>
              <a:rPr lang="vi-VN" b="1" dirty="0" smtClean="0">
                <a:solidFill>
                  <a:schemeClr val="accent1"/>
                </a:solidFill>
              </a:rPr>
              <a:t>4.1.1. Về tính tất yếu và vai trò lãnh đạo của Đảng Cộng sản Việt Nam</a:t>
            </a:r>
            <a:endParaRPr lang="en-US" b="1" dirty="0">
              <a:solidFill>
                <a:schemeClr val="accent1"/>
              </a:solidFill>
            </a:endParaRPr>
          </a:p>
        </p:txBody>
      </p:sp>
      <p:pic>
        <p:nvPicPr>
          <p:cNvPr id="27655" name="Picture 6" descr="46"/>
          <p:cNvPicPr>
            <a:picLocks noChangeAspect="1" noChangeArrowheads="1"/>
          </p:cNvPicPr>
          <p:nvPr/>
        </p:nvPicPr>
        <p:blipFill>
          <a:blip r:embed="rId2" cstate="print">
            <a:lum contrast="18000"/>
          </a:blip>
          <a:srcRect/>
          <a:stretch>
            <a:fillRect/>
          </a:stretch>
        </p:blipFill>
        <p:spPr bwMode="auto">
          <a:xfrm>
            <a:off x="6705600" y="1676400"/>
            <a:ext cx="4368800" cy="2590800"/>
          </a:xfrm>
          <a:prstGeom prst="rect">
            <a:avLst/>
          </a:prstGeom>
          <a:noFill/>
          <a:ln w="38100">
            <a:noFill/>
            <a:miter lim="800000"/>
            <a:headEnd/>
            <a:tailEnd/>
          </a:ln>
        </p:spPr>
      </p:pic>
      <p:pic>
        <p:nvPicPr>
          <p:cNvPr id="27656" name="Picture 7" descr="HN TLAP DANG"/>
          <p:cNvPicPr>
            <a:picLocks noChangeAspect="1" noChangeArrowheads="1"/>
          </p:cNvPicPr>
          <p:nvPr/>
        </p:nvPicPr>
        <p:blipFill>
          <a:blip r:embed="rId3" cstate="print"/>
          <a:srcRect/>
          <a:stretch>
            <a:fillRect/>
          </a:stretch>
        </p:blipFill>
        <p:spPr bwMode="auto">
          <a:xfrm>
            <a:off x="812800" y="1676400"/>
            <a:ext cx="4978400" cy="2603500"/>
          </a:xfrm>
          <a:prstGeom prst="rect">
            <a:avLst/>
          </a:prstGeom>
          <a:noFill/>
          <a:ln w="38100">
            <a:noFill/>
            <a:miter lim="800000"/>
            <a:headEnd/>
            <a:tailEnd/>
          </a:ln>
        </p:spPr>
      </p:pic>
      <p:sp>
        <p:nvSpPr>
          <p:cNvPr id="27657" name="WordArt 8"/>
          <p:cNvSpPr>
            <a:spLocks noChangeArrowheads="1" noChangeShapeType="1" noTextEdit="1"/>
          </p:cNvSpPr>
          <p:nvPr/>
        </p:nvSpPr>
        <p:spPr bwMode="auto">
          <a:xfrm>
            <a:off x="406401" y="5048250"/>
            <a:ext cx="11087100" cy="819150"/>
          </a:xfrm>
          <a:prstGeom prst="rect">
            <a:avLst/>
          </a:prstGeom>
        </p:spPr>
        <p:txBody>
          <a:bodyPr wrap="none" fromWordArt="1">
            <a:prstTxWarp prst="textPlain">
              <a:avLst>
                <a:gd name="adj" fmla="val 50000"/>
              </a:avLst>
            </a:prstTxWarp>
          </a:bodyPr>
          <a:lstStyle/>
          <a:p>
            <a:pPr algn="ctr"/>
            <a:r>
              <a:rPr lang="pt-BR" sz="2800" kern="10">
                <a:ln w="9525" cap="sq">
                  <a:solidFill>
                    <a:srgbClr val="CC0000"/>
                  </a:solidFill>
                  <a:round/>
                  <a:headEnd type="none" w="sm" len="sm"/>
                  <a:tailEnd type="none" w="sm" len="sm"/>
                </a:ln>
                <a:gradFill rotWithShape="1">
                  <a:gsLst>
                    <a:gs pos="0">
                      <a:srgbClr val="FFFF00"/>
                    </a:gs>
                    <a:gs pos="100000">
                      <a:srgbClr val="FF9933"/>
                    </a:gs>
                  </a:gsLst>
                  <a:path path="rect">
                    <a:fillToRect l="50000" t="50000" r="50000" b="50000"/>
                  </a:path>
                </a:gradFill>
                <a:effectLst>
                  <a:outerShdw dist="35921" dir="2700000" algn="ctr" rotWithShape="0">
                    <a:schemeClr val="tx2">
                      <a:alpha val="79999"/>
                    </a:schemeClr>
                  </a:outerShdw>
                </a:effectLst>
                <a:latin typeface=".VnBahamasBH"/>
              </a:rPr>
              <a:t>"®¶ng lµ ®éi tiªn phong cña v« s¶n giai cÊp"</a:t>
            </a:r>
            <a:endParaRPr lang="en-US" sz="2800" kern="10">
              <a:ln w="9525" cap="sq">
                <a:solidFill>
                  <a:srgbClr val="CC0000"/>
                </a:solidFill>
                <a:round/>
                <a:headEnd type="none" w="sm" len="sm"/>
                <a:tailEnd type="none" w="sm" len="sm"/>
              </a:ln>
              <a:gradFill rotWithShape="1">
                <a:gsLst>
                  <a:gs pos="0">
                    <a:srgbClr val="FFFF00"/>
                  </a:gs>
                  <a:gs pos="100000">
                    <a:srgbClr val="FF9933"/>
                  </a:gs>
                </a:gsLst>
                <a:path path="rect">
                  <a:fillToRect l="50000" t="50000" r="50000" b="50000"/>
                </a:path>
              </a:gradFill>
              <a:effectLst>
                <a:outerShdw dist="35921" dir="2700000" algn="ctr" rotWithShape="0">
                  <a:schemeClr val="tx2">
                    <a:alpha val="79999"/>
                  </a:schemeClr>
                </a:outerShdw>
              </a:effectLst>
              <a:latin typeface=".VnBahamasBH"/>
            </a:endParaRPr>
          </a:p>
        </p:txBody>
      </p:sp>
      <p:sp>
        <p:nvSpPr>
          <p:cNvPr id="27658" name="Rectangle 9"/>
          <p:cNvSpPr>
            <a:spLocks noChangeArrowheads="1"/>
          </p:cNvSpPr>
          <p:nvPr/>
        </p:nvSpPr>
        <p:spPr bwMode="auto">
          <a:xfrm>
            <a:off x="6299200" y="6019800"/>
            <a:ext cx="5588000" cy="609600"/>
          </a:xfrm>
          <a:prstGeom prst="rect">
            <a:avLst/>
          </a:prstGeom>
          <a:noFill/>
          <a:ln w="9525">
            <a:noFill/>
            <a:miter lim="800000"/>
            <a:headEnd/>
            <a:tailEnd/>
          </a:ln>
        </p:spPr>
        <p:txBody>
          <a:bodyPr/>
          <a:lstStyle/>
          <a:p>
            <a:pPr marL="342900" indent="-342900" algn="r">
              <a:lnSpc>
                <a:spcPct val="80000"/>
              </a:lnSpc>
              <a:spcBef>
                <a:spcPct val="20000"/>
              </a:spcBef>
              <a:buClr>
                <a:schemeClr val="folHlink"/>
              </a:buClr>
              <a:buSzPct val="85000"/>
              <a:buFont typeface="Wingdings" pitchFamily="2" charset="2"/>
              <a:buNone/>
            </a:pPr>
            <a:r>
              <a:rPr kumimoji="0" lang="en-US" sz="2000" i="1">
                <a:solidFill>
                  <a:srgbClr val="FF0000"/>
                </a:solidFill>
                <a:latin typeface=".VnTime" pitchFamily="34" charset="0"/>
              </a:rPr>
              <a:t>	Hå ChÝ Minh toµn tËp, TËp.3, tr.3</a:t>
            </a:r>
            <a:endParaRPr kumimoji="0" lang="en-US" i="1">
              <a:solidFill>
                <a:srgbClr val="FF0000"/>
              </a:solidFill>
              <a:latin typeface=".VnTime" pitchFamily="34" charset="0"/>
            </a:endParaRPr>
          </a:p>
        </p:txBody>
      </p:sp>
      <p:sp>
        <p:nvSpPr>
          <p:cNvPr id="8" name="Rectangle 7"/>
          <p:cNvSpPr/>
          <p:nvPr/>
        </p:nvSpPr>
        <p:spPr>
          <a:xfrm>
            <a:off x="2165131" y="360770"/>
            <a:ext cx="9028386" cy="586699"/>
          </a:xfrm>
          <a:prstGeom prst="rect">
            <a:avLst/>
          </a:prstGeom>
        </p:spPr>
        <p:txBody>
          <a:bodyPr wrap="square">
            <a:spAutoFit/>
          </a:bodyPr>
          <a:lstStyle/>
          <a:p>
            <a:pPr>
              <a:lnSpc>
                <a:spcPct val="150000"/>
              </a:lnSpc>
            </a:pPr>
            <a:r>
              <a:rPr lang="vi-VN" sz="2400" b="1" dirty="0" smtClean="0">
                <a:solidFill>
                  <a:srgbClr val="FF0000"/>
                </a:solidFill>
              </a:rPr>
              <a:t>4.1. Tư tưởng Hồ Chí Minh về Đảng Cộng sản Việt Nam</a:t>
            </a:r>
            <a:endParaRPr lang="en-US" sz="2400" dirty="0" smtClean="0">
              <a:solidFill>
                <a:srgbClr val="FF0000"/>
              </a:solidFil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344384" y="1483426"/>
            <a:ext cx="5807034" cy="1295868"/>
          </a:xfrm>
          <a:prstGeom prst="rect">
            <a:avLst/>
          </a:prstGeom>
          <a:noFill/>
          <a:ln w="38100" cap="sq" cmpd="dbl">
            <a:noFill/>
            <a:miter lim="800000"/>
            <a:headEnd type="none" w="sm" len="sm"/>
            <a:tailEnd type="none" w="sm" len="sm"/>
          </a:ln>
        </p:spPr>
        <p:txBody>
          <a:bodyPr wrap="square">
            <a:spAutoFit/>
          </a:bodyPr>
          <a:lstStyle/>
          <a:p>
            <a:pPr algn="just">
              <a:lnSpc>
                <a:spcPct val="150000"/>
              </a:lnSpc>
              <a:spcBef>
                <a:spcPct val="50000"/>
              </a:spcBef>
            </a:pPr>
            <a:r>
              <a:rPr kumimoji="0" lang="en-US" b="0" dirty="0">
                <a:cs typeface="Times New Roman" pitchFamily="18" charset="0"/>
              </a:rPr>
              <a:t>- </a:t>
            </a:r>
            <a:r>
              <a:rPr kumimoji="0" lang="en-US" b="0" dirty="0" err="1">
                <a:cs typeface="Times New Roman" pitchFamily="18" charset="0"/>
              </a:rPr>
              <a:t>Nhà</a:t>
            </a:r>
            <a:r>
              <a:rPr kumimoji="0" lang="en-US" b="0" dirty="0">
                <a:cs typeface="Times New Roman" pitchFamily="18" charset="0"/>
              </a:rPr>
              <a:t> </a:t>
            </a:r>
            <a:r>
              <a:rPr kumimoji="0" lang="en-US" b="0" dirty="0" err="1">
                <a:cs typeface="Times New Roman" pitchFamily="18" charset="0"/>
              </a:rPr>
              <a:t>nước</a:t>
            </a:r>
            <a:r>
              <a:rPr kumimoji="0" lang="en-US" b="0" dirty="0">
                <a:cs typeface="Times New Roman" pitchFamily="18" charset="0"/>
              </a:rPr>
              <a:t> </a:t>
            </a:r>
            <a:r>
              <a:rPr kumimoji="0" lang="en-US" b="0" dirty="0" err="1">
                <a:cs typeface="Times New Roman" pitchFamily="18" charset="0"/>
              </a:rPr>
              <a:t>ta</a:t>
            </a:r>
            <a:r>
              <a:rPr kumimoji="0" lang="en-US" b="0" dirty="0">
                <a:cs typeface="Times New Roman" pitchFamily="18" charset="0"/>
              </a:rPr>
              <a:t> </a:t>
            </a:r>
            <a:r>
              <a:rPr kumimoji="0" lang="en-US" b="0" dirty="0" err="1">
                <a:cs typeface="Times New Roman" pitchFamily="18" charset="0"/>
              </a:rPr>
              <a:t>vừa</a:t>
            </a:r>
            <a:r>
              <a:rPr kumimoji="0" lang="en-US" b="0" dirty="0">
                <a:cs typeface="Times New Roman" pitchFamily="18" charset="0"/>
              </a:rPr>
              <a:t> </a:t>
            </a:r>
            <a:r>
              <a:rPr kumimoji="0" lang="en-US" b="0" dirty="0" err="1">
                <a:cs typeface="Times New Roman" pitchFamily="18" charset="0"/>
              </a:rPr>
              <a:t>mới</a:t>
            </a:r>
            <a:r>
              <a:rPr kumimoji="0" lang="en-US" b="0" dirty="0">
                <a:cs typeface="Times New Roman" pitchFamily="18" charset="0"/>
              </a:rPr>
              <a:t> </a:t>
            </a:r>
            <a:r>
              <a:rPr kumimoji="0" lang="en-US" b="0" dirty="0" err="1">
                <a:cs typeface="Times New Roman" pitchFamily="18" charset="0"/>
              </a:rPr>
              <a:t>ra</a:t>
            </a:r>
            <a:r>
              <a:rPr kumimoji="0" lang="en-US" b="0" dirty="0">
                <a:cs typeface="Times New Roman" pitchFamily="18" charset="0"/>
              </a:rPr>
              <a:t> </a:t>
            </a:r>
            <a:r>
              <a:rPr kumimoji="0" lang="en-US" b="0" dirty="0" err="1">
                <a:cs typeface="Times New Roman" pitchFamily="18" charset="0"/>
              </a:rPr>
              <a:t>đời</a:t>
            </a:r>
            <a:r>
              <a:rPr kumimoji="0" lang="en-US" b="0" dirty="0">
                <a:cs typeface="Times New Roman" pitchFamily="18" charset="0"/>
              </a:rPr>
              <a:t> </a:t>
            </a:r>
            <a:r>
              <a:rPr kumimoji="0" lang="en-US" b="0" dirty="0" err="1">
                <a:cs typeface="Times New Roman" pitchFamily="18" charset="0"/>
              </a:rPr>
              <a:t>đã</a:t>
            </a:r>
            <a:r>
              <a:rPr kumimoji="0" lang="en-US" b="0" dirty="0">
                <a:cs typeface="Times New Roman" pitchFamily="18" charset="0"/>
              </a:rPr>
              <a:t> </a:t>
            </a:r>
            <a:r>
              <a:rPr kumimoji="0" lang="en-US" b="0" dirty="0" err="1">
                <a:cs typeface="Times New Roman" pitchFamily="18" charset="0"/>
              </a:rPr>
              <a:t>phải</a:t>
            </a:r>
            <a:r>
              <a:rPr kumimoji="0" lang="en-US" b="0" dirty="0">
                <a:cs typeface="Times New Roman" pitchFamily="18" charset="0"/>
              </a:rPr>
              <a:t> </a:t>
            </a:r>
            <a:r>
              <a:rPr kumimoji="0" lang="en-US" b="0" dirty="0" err="1">
                <a:cs typeface="Times New Roman" pitchFamily="18" charset="0"/>
              </a:rPr>
              <a:t>đảm</a:t>
            </a:r>
            <a:r>
              <a:rPr kumimoji="0" lang="en-US" b="0" dirty="0">
                <a:cs typeface="Times New Roman" pitchFamily="18" charset="0"/>
              </a:rPr>
              <a:t> </a:t>
            </a:r>
            <a:r>
              <a:rPr kumimoji="0" lang="en-US" b="0" dirty="0" err="1">
                <a:cs typeface="Times New Roman" pitchFamily="18" charset="0"/>
              </a:rPr>
              <a:t>nhiệm</a:t>
            </a:r>
            <a:r>
              <a:rPr kumimoji="0" lang="en-US" b="0" dirty="0">
                <a:cs typeface="Times New Roman" pitchFamily="18" charset="0"/>
              </a:rPr>
              <a:t> </a:t>
            </a:r>
            <a:r>
              <a:rPr kumimoji="0" lang="en-US" b="0" dirty="0" err="1">
                <a:cs typeface="Times New Roman" pitchFamily="18" charset="0"/>
              </a:rPr>
              <a:t>nhiệm</a:t>
            </a:r>
            <a:r>
              <a:rPr kumimoji="0" lang="en-US" b="0" dirty="0">
                <a:cs typeface="Times New Roman" pitchFamily="18" charset="0"/>
              </a:rPr>
              <a:t> </a:t>
            </a:r>
            <a:r>
              <a:rPr kumimoji="0" lang="en-US" b="0" dirty="0" err="1">
                <a:cs typeface="Times New Roman" pitchFamily="18" charset="0"/>
              </a:rPr>
              <a:t>vụ</a:t>
            </a:r>
            <a:r>
              <a:rPr kumimoji="0" lang="en-US" b="0" dirty="0">
                <a:cs typeface="Times New Roman" pitchFamily="18" charset="0"/>
              </a:rPr>
              <a:t> </a:t>
            </a:r>
            <a:r>
              <a:rPr kumimoji="0" lang="en-US" b="0" dirty="0" err="1">
                <a:cs typeface="Times New Roman" pitchFamily="18" charset="0"/>
              </a:rPr>
              <a:t>lịch</a:t>
            </a:r>
            <a:r>
              <a:rPr kumimoji="0" lang="en-US" b="0" dirty="0">
                <a:cs typeface="Times New Roman" pitchFamily="18" charset="0"/>
              </a:rPr>
              <a:t> </a:t>
            </a:r>
            <a:r>
              <a:rPr kumimoji="0" lang="en-US" b="0" dirty="0" err="1">
                <a:cs typeface="Times New Roman" pitchFamily="18" charset="0"/>
              </a:rPr>
              <a:t>sử</a:t>
            </a:r>
            <a:r>
              <a:rPr kumimoji="0" lang="en-US" b="0" dirty="0">
                <a:cs typeface="Times New Roman" pitchFamily="18" charset="0"/>
              </a:rPr>
              <a:t> </a:t>
            </a:r>
            <a:r>
              <a:rPr kumimoji="0" lang="en-US" b="0" dirty="0" err="1">
                <a:cs typeface="Times New Roman" pitchFamily="18" charset="0"/>
              </a:rPr>
              <a:t>là</a:t>
            </a:r>
            <a:r>
              <a:rPr kumimoji="0" lang="en-US" b="0" dirty="0">
                <a:cs typeface="Times New Roman" pitchFamily="18" charset="0"/>
              </a:rPr>
              <a:t> </a:t>
            </a:r>
            <a:r>
              <a:rPr kumimoji="0" lang="en-US" b="0" dirty="0" err="1">
                <a:cs typeface="Times New Roman" pitchFamily="18" charset="0"/>
              </a:rPr>
              <a:t>tổ</a:t>
            </a:r>
            <a:r>
              <a:rPr kumimoji="0" lang="en-US" b="0" dirty="0">
                <a:cs typeface="Times New Roman" pitchFamily="18" charset="0"/>
              </a:rPr>
              <a:t> </a:t>
            </a:r>
            <a:r>
              <a:rPr kumimoji="0" lang="en-US" b="0" dirty="0" err="1">
                <a:cs typeface="Times New Roman" pitchFamily="18" charset="0"/>
              </a:rPr>
              <a:t>chức</a:t>
            </a:r>
            <a:r>
              <a:rPr kumimoji="0" lang="en-US" b="0" dirty="0">
                <a:cs typeface="Times New Roman" pitchFamily="18" charset="0"/>
              </a:rPr>
              <a:t> </a:t>
            </a:r>
            <a:r>
              <a:rPr kumimoji="0" lang="en-US" b="0" dirty="0" err="1">
                <a:cs typeface="Times New Roman" pitchFamily="18" charset="0"/>
              </a:rPr>
              <a:t>cuộc</a:t>
            </a:r>
            <a:r>
              <a:rPr kumimoji="0" lang="en-US" b="0" dirty="0">
                <a:cs typeface="Times New Roman" pitchFamily="18" charset="0"/>
              </a:rPr>
              <a:t> </a:t>
            </a:r>
            <a:r>
              <a:rPr kumimoji="0" lang="en-US" b="0" dirty="0" err="1">
                <a:cs typeface="Times New Roman" pitchFamily="18" charset="0"/>
              </a:rPr>
              <a:t>kháng</a:t>
            </a:r>
            <a:r>
              <a:rPr kumimoji="0" lang="en-US" b="0" dirty="0">
                <a:cs typeface="Times New Roman" pitchFamily="18" charset="0"/>
              </a:rPr>
              <a:t> </a:t>
            </a:r>
            <a:r>
              <a:rPr kumimoji="0" lang="en-US" b="0" dirty="0" err="1">
                <a:cs typeface="Times New Roman" pitchFamily="18" charset="0"/>
              </a:rPr>
              <a:t>chiến</a:t>
            </a:r>
            <a:r>
              <a:rPr kumimoji="0" lang="en-US" b="0" dirty="0">
                <a:cs typeface="Times New Roman" pitchFamily="18" charset="0"/>
              </a:rPr>
              <a:t> </a:t>
            </a:r>
            <a:r>
              <a:rPr kumimoji="0" lang="en-US" b="0" dirty="0" err="1">
                <a:cs typeface="Times New Roman" pitchFamily="18" charset="0"/>
              </a:rPr>
              <a:t>toàn</a:t>
            </a:r>
            <a:r>
              <a:rPr kumimoji="0" lang="en-US" b="0" dirty="0">
                <a:cs typeface="Times New Roman" pitchFamily="18" charset="0"/>
              </a:rPr>
              <a:t> </a:t>
            </a:r>
            <a:r>
              <a:rPr kumimoji="0" lang="en-US" b="0" dirty="0" err="1">
                <a:cs typeface="Times New Roman" pitchFamily="18" charset="0"/>
              </a:rPr>
              <a:t>dân</a:t>
            </a:r>
            <a:r>
              <a:rPr kumimoji="0" lang="en-US" b="0" dirty="0">
                <a:cs typeface="Times New Roman" pitchFamily="18" charset="0"/>
              </a:rPr>
              <a:t>, </a:t>
            </a:r>
            <a:r>
              <a:rPr kumimoji="0" lang="en-US" b="0" dirty="0" err="1">
                <a:cs typeface="Times New Roman" pitchFamily="18" charset="0"/>
              </a:rPr>
              <a:t>toàn</a:t>
            </a:r>
            <a:r>
              <a:rPr kumimoji="0" lang="en-US" b="0" dirty="0">
                <a:cs typeface="Times New Roman" pitchFamily="18" charset="0"/>
              </a:rPr>
              <a:t> </a:t>
            </a:r>
            <a:r>
              <a:rPr kumimoji="0" lang="en-US" b="0" dirty="0" err="1">
                <a:cs typeface="Times New Roman" pitchFamily="18" charset="0"/>
              </a:rPr>
              <a:t>diện</a:t>
            </a:r>
            <a:r>
              <a:rPr kumimoji="0" lang="en-US" b="0" dirty="0">
                <a:cs typeface="Times New Roman" pitchFamily="18" charset="0"/>
              </a:rPr>
              <a:t> </a:t>
            </a:r>
            <a:r>
              <a:rPr kumimoji="0" lang="en-US" b="0" dirty="0" err="1">
                <a:cs typeface="Times New Roman" pitchFamily="18" charset="0"/>
              </a:rPr>
              <a:t>của</a:t>
            </a:r>
            <a:r>
              <a:rPr kumimoji="0" lang="en-US" b="0" dirty="0">
                <a:cs typeface="Times New Roman" pitchFamily="18" charset="0"/>
              </a:rPr>
              <a:t> </a:t>
            </a:r>
            <a:r>
              <a:rPr kumimoji="0" lang="en-US" b="0" dirty="0" err="1">
                <a:cs typeface="Times New Roman" pitchFamily="18" charset="0"/>
              </a:rPr>
              <a:t>dân</a:t>
            </a:r>
            <a:r>
              <a:rPr kumimoji="0" lang="en-US" b="0" dirty="0">
                <a:cs typeface="Times New Roman" pitchFamily="18" charset="0"/>
              </a:rPr>
              <a:t> </a:t>
            </a:r>
            <a:r>
              <a:rPr kumimoji="0" lang="en-US" b="0" dirty="0" err="1">
                <a:cs typeface="Times New Roman" pitchFamily="18" charset="0"/>
              </a:rPr>
              <a:t>tộc</a:t>
            </a:r>
            <a:r>
              <a:rPr kumimoji="0" lang="en-US" b="0" dirty="0">
                <a:cs typeface="Times New Roman" pitchFamily="18" charset="0"/>
              </a:rPr>
              <a:t> </a:t>
            </a:r>
            <a:r>
              <a:rPr kumimoji="0" lang="en-US" b="0" dirty="0" err="1">
                <a:cs typeface="Times New Roman" pitchFamily="18" charset="0"/>
              </a:rPr>
              <a:t>để</a:t>
            </a:r>
            <a:r>
              <a:rPr kumimoji="0" lang="en-US" b="0" dirty="0">
                <a:cs typeface="Times New Roman" pitchFamily="18" charset="0"/>
              </a:rPr>
              <a:t> </a:t>
            </a:r>
            <a:r>
              <a:rPr kumimoji="0" lang="en-US" b="0" dirty="0" err="1">
                <a:cs typeface="Times New Roman" pitchFamily="18" charset="0"/>
              </a:rPr>
              <a:t>bảo</a:t>
            </a:r>
            <a:r>
              <a:rPr kumimoji="0" lang="en-US" b="0" dirty="0">
                <a:cs typeface="Times New Roman" pitchFamily="18" charset="0"/>
              </a:rPr>
              <a:t> </a:t>
            </a:r>
            <a:r>
              <a:rPr kumimoji="0" lang="en-US" b="0" dirty="0" err="1">
                <a:cs typeface="Times New Roman" pitchFamily="18" charset="0"/>
              </a:rPr>
              <a:t>vệ</a:t>
            </a:r>
            <a:r>
              <a:rPr kumimoji="0" lang="en-US" b="0" dirty="0">
                <a:cs typeface="Times New Roman" pitchFamily="18" charset="0"/>
              </a:rPr>
              <a:t> </a:t>
            </a:r>
            <a:r>
              <a:rPr kumimoji="0" lang="en-US" b="0" dirty="0" err="1">
                <a:cs typeface="Times New Roman" pitchFamily="18" charset="0"/>
              </a:rPr>
              <a:t>thành</a:t>
            </a:r>
            <a:r>
              <a:rPr kumimoji="0" lang="en-US" b="0" dirty="0">
                <a:cs typeface="Times New Roman" pitchFamily="18" charset="0"/>
              </a:rPr>
              <a:t> </a:t>
            </a:r>
            <a:r>
              <a:rPr kumimoji="0" lang="en-US" b="0" dirty="0" err="1">
                <a:cs typeface="Times New Roman" pitchFamily="18" charset="0"/>
              </a:rPr>
              <a:t>quả</a:t>
            </a:r>
            <a:r>
              <a:rPr kumimoji="0" lang="en-US" b="0" dirty="0">
                <a:cs typeface="Times New Roman" pitchFamily="18" charset="0"/>
              </a:rPr>
              <a:t> </a:t>
            </a:r>
            <a:r>
              <a:rPr kumimoji="0" lang="en-US" b="0" dirty="0" err="1">
                <a:cs typeface="Times New Roman" pitchFamily="18" charset="0"/>
              </a:rPr>
              <a:t>cách</a:t>
            </a:r>
            <a:r>
              <a:rPr kumimoji="0" lang="en-US" b="0" dirty="0">
                <a:cs typeface="Times New Roman" pitchFamily="18" charset="0"/>
              </a:rPr>
              <a:t> </a:t>
            </a:r>
            <a:r>
              <a:rPr kumimoji="0" lang="en-US" b="0" dirty="0" err="1">
                <a:cs typeface="Times New Roman" pitchFamily="18" charset="0"/>
              </a:rPr>
              <a:t>mạng</a:t>
            </a:r>
            <a:endParaRPr kumimoji="0" lang="en-US" b="0" dirty="0">
              <a:cs typeface="Times New Roman" pitchFamily="18" charset="0"/>
            </a:endParaRPr>
          </a:p>
        </p:txBody>
      </p:sp>
      <p:sp>
        <p:nvSpPr>
          <p:cNvPr id="49155" name="Text Box 3"/>
          <p:cNvSpPr txBox="1">
            <a:spLocks noChangeArrowheads="1"/>
          </p:cNvSpPr>
          <p:nvPr/>
        </p:nvSpPr>
        <p:spPr bwMode="auto">
          <a:xfrm>
            <a:off x="6030026" y="4009675"/>
            <a:ext cx="5025901" cy="2126864"/>
          </a:xfrm>
          <a:prstGeom prst="rect">
            <a:avLst/>
          </a:prstGeom>
          <a:noFill/>
          <a:ln w="12700" cap="sq">
            <a:noFill/>
            <a:miter lim="800000"/>
            <a:headEnd type="none" w="sm" len="sm"/>
            <a:tailEnd type="none" w="sm" len="sm"/>
          </a:ln>
        </p:spPr>
        <p:txBody>
          <a:bodyPr wrap="square">
            <a:spAutoFit/>
          </a:bodyPr>
          <a:lstStyle/>
          <a:p>
            <a:pPr algn="just">
              <a:lnSpc>
                <a:spcPct val="150000"/>
              </a:lnSpc>
              <a:spcBef>
                <a:spcPct val="50000"/>
              </a:spcBef>
            </a:pPr>
            <a:r>
              <a:rPr kumimoji="0" lang="en-US" b="0" dirty="0">
                <a:cs typeface="Times New Roman" pitchFamily="18" charset="0"/>
              </a:rPr>
              <a:t>- </a:t>
            </a:r>
            <a:r>
              <a:rPr kumimoji="0" lang="en-US" b="0" dirty="0" err="1">
                <a:cs typeface="Times New Roman" pitchFamily="18" charset="0"/>
              </a:rPr>
              <a:t>Nhờ</a:t>
            </a:r>
            <a:r>
              <a:rPr kumimoji="0" lang="en-US" b="0" dirty="0">
                <a:cs typeface="Times New Roman" pitchFamily="18" charset="0"/>
              </a:rPr>
              <a:t> </a:t>
            </a:r>
            <a:r>
              <a:rPr kumimoji="0" lang="en-US" b="0" dirty="0" err="1">
                <a:cs typeface="Times New Roman" pitchFamily="18" charset="0"/>
              </a:rPr>
              <a:t>biết</a:t>
            </a:r>
            <a:r>
              <a:rPr kumimoji="0" lang="en-US" b="0" dirty="0">
                <a:cs typeface="Times New Roman" pitchFamily="18" charset="0"/>
              </a:rPr>
              <a:t> </a:t>
            </a:r>
            <a:r>
              <a:rPr kumimoji="0" lang="en-US" b="0" dirty="0" err="1">
                <a:cs typeface="Times New Roman" pitchFamily="18" charset="0"/>
              </a:rPr>
              <a:t>phát</a:t>
            </a:r>
            <a:r>
              <a:rPr kumimoji="0" lang="en-US" b="0" dirty="0">
                <a:cs typeface="Times New Roman" pitchFamily="18" charset="0"/>
              </a:rPr>
              <a:t> </a:t>
            </a:r>
            <a:r>
              <a:rPr kumimoji="0" lang="en-US" b="0" dirty="0" err="1">
                <a:cs typeface="Times New Roman" pitchFamily="18" charset="0"/>
              </a:rPr>
              <a:t>huy</a:t>
            </a:r>
            <a:r>
              <a:rPr kumimoji="0" lang="en-US" b="0" dirty="0">
                <a:cs typeface="Times New Roman" pitchFamily="18" charset="0"/>
              </a:rPr>
              <a:t> </a:t>
            </a:r>
            <a:r>
              <a:rPr kumimoji="0" lang="en-US" b="0" dirty="0" err="1">
                <a:cs typeface="Times New Roman" pitchFamily="18" charset="0"/>
              </a:rPr>
              <a:t>sức</a:t>
            </a:r>
            <a:r>
              <a:rPr kumimoji="0" lang="en-US" b="0" dirty="0">
                <a:cs typeface="Times New Roman" pitchFamily="18" charset="0"/>
              </a:rPr>
              <a:t> </a:t>
            </a:r>
            <a:r>
              <a:rPr kumimoji="0" lang="en-US" b="0" dirty="0" err="1">
                <a:cs typeface="Times New Roman" pitchFamily="18" charset="0"/>
              </a:rPr>
              <a:t>mạnh</a:t>
            </a:r>
            <a:r>
              <a:rPr kumimoji="0" lang="en-US" b="0" dirty="0">
                <a:cs typeface="Times New Roman" pitchFamily="18" charset="0"/>
              </a:rPr>
              <a:t> </a:t>
            </a:r>
            <a:r>
              <a:rPr kumimoji="0" lang="en-US" b="0" dirty="0" err="1">
                <a:cs typeface="Times New Roman" pitchFamily="18" charset="0"/>
              </a:rPr>
              <a:t>khối</a:t>
            </a:r>
            <a:r>
              <a:rPr kumimoji="0" lang="en-US" b="0" dirty="0">
                <a:cs typeface="Times New Roman" pitchFamily="18" charset="0"/>
              </a:rPr>
              <a:t> </a:t>
            </a:r>
            <a:r>
              <a:rPr kumimoji="0" lang="en-US" b="0" dirty="0" err="1">
                <a:cs typeface="Times New Roman" pitchFamily="18" charset="0"/>
              </a:rPr>
              <a:t>đại</a:t>
            </a:r>
            <a:r>
              <a:rPr kumimoji="0" lang="en-US" b="0" dirty="0">
                <a:cs typeface="Times New Roman" pitchFamily="18" charset="0"/>
              </a:rPr>
              <a:t> </a:t>
            </a:r>
            <a:r>
              <a:rPr kumimoji="0" lang="en-US" b="0" dirty="0" err="1">
                <a:cs typeface="Times New Roman" pitchFamily="18" charset="0"/>
              </a:rPr>
              <a:t>đoàn</a:t>
            </a:r>
            <a:r>
              <a:rPr kumimoji="0" lang="en-US" b="0" dirty="0">
                <a:cs typeface="Times New Roman" pitchFamily="18" charset="0"/>
              </a:rPr>
              <a:t> </a:t>
            </a:r>
            <a:r>
              <a:rPr kumimoji="0" lang="en-US" b="0" dirty="0" err="1">
                <a:cs typeface="Times New Roman" pitchFamily="18" charset="0"/>
              </a:rPr>
              <a:t>kết</a:t>
            </a:r>
            <a:r>
              <a:rPr kumimoji="0" lang="en-US" b="0" dirty="0">
                <a:cs typeface="Times New Roman" pitchFamily="18" charset="0"/>
              </a:rPr>
              <a:t> </a:t>
            </a:r>
            <a:r>
              <a:rPr kumimoji="0" lang="en-US" b="0" dirty="0" err="1">
                <a:cs typeface="Times New Roman" pitchFamily="18" charset="0"/>
              </a:rPr>
              <a:t>dân</a:t>
            </a:r>
            <a:r>
              <a:rPr kumimoji="0" lang="en-US" b="0" dirty="0">
                <a:cs typeface="Times New Roman" pitchFamily="18" charset="0"/>
              </a:rPr>
              <a:t> </a:t>
            </a:r>
            <a:r>
              <a:rPr kumimoji="0" lang="en-US" b="0" dirty="0" err="1">
                <a:cs typeface="Times New Roman" pitchFamily="18" charset="0"/>
              </a:rPr>
              <a:t>tộc</a:t>
            </a:r>
            <a:r>
              <a:rPr kumimoji="0" lang="en-US" b="0" dirty="0">
                <a:cs typeface="Times New Roman" pitchFamily="18" charset="0"/>
              </a:rPr>
              <a:t>, </a:t>
            </a:r>
            <a:r>
              <a:rPr kumimoji="0" lang="en-US" b="0" dirty="0" err="1">
                <a:cs typeface="Times New Roman" pitchFamily="18" charset="0"/>
              </a:rPr>
              <a:t>trên</a:t>
            </a:r>
            <a:r>
              <a:rPr kumimoji="0" lang="en-US" b="0" dirty="0">
                <a:cs typeface="Times New Roman" pitchFamily="18" charset="0"/>
              </a:rPr>
              <a:t> </a:t>
            </a:r>
            <a:r>
              <a:rPr kumimoji="0" lang="en-US" b="0" dirty="0" err="1">
                <a:cs typeface="Times New Roman" pitchFamily="18" charset="0"/>
              </a:rPr>
              <a:t>cơ</a:t>
            </a:r>
            <a:r>
              <a:rPr kumimoji="0" lang="en-US" b="0" dirty="0">
                <a:cs typeface="Times New Roman" pitchFamily="18" charset="0"/>
              </a:rPr>
              <a:t> </a:t>
            </a:r>
            <a:r>
              <a:rPr kumimoji="0" lang="en-US" b="0" dirty="0" err="1">
                <a:cs typeface="Times New Roman" pitchFamily="18" charset="0"/>
              </a:rPr>
              <a:t>sở</a:t>
            </a:r>
            <a:r>
              <a:rPr kumimoji="0" lang="en-US" b="0" dirty="0">
                <a:cs typeface="Times New Roman" pitchFamily="18" charset="0"/>
              </a:rPr>
              <a:t> </a:t>
            </a:r>
            <a:r>
              <a:rPr kumimoji="0" lang="en-US" b="0" dirty="0" err="1">
                <a:cs typeface="Times New Roman" pitchFamily="18" charset="0"/>
              </a:rPr>
              <a:t>liên</a:t>
            </a:r>
            <a:r>
              <a:rPr kumimoji="0" lang="en-US" b="0" dirty="0">
                <a:cs typeface="Times New Roman" pitchFamily="18" charset="0"/>
              </a:rPr>
              <a:t> minh </a:t>
            </a:r>
            <a:r>
              <a:rPr kumimoji="0" lang="en-US" b="0" dirty="0" err="1">
                <a:cs typeface="Times New Roman" pitchFamily="18" charset="0"/>
              </a:rPr>
              <a:t>công</a:t>
            </a:r>
            <a:r>
              <a:rPr kumimoji="0" lang="en-US" b="0" dirty="0">
                <a:cs typeface="Times New Roman" pitchFamily="18" charset="0"/>
              </a:rPr>
              <a:t> </a:t>
            </a:r>
            <a:r>
              <a:rPr kumimoji="0" lang="en-US" b="0" dirty="0" err="1">
                <a:cs typeface="Times New Roman" pitchFamily="18" charset="0"/>
              </a:rPr>
              <a:t>nông</a:t>
            </a:r>
            <a:r>
              <a:rPr kumimoji="0" lang="en-US" b="0" dirty="0">
                <a:cs typeface="Times New Roman" pitchFamily="18" charset="0"/>
              </a:rPr>
              <a:t>, do </a:t>
            </a:r>
            <a:r>
              <a:rPr kumimoji="0" lang="en-US" b="0" dirty="0" err="1">
                <a:cs typeface="Times New Roman" pitchFamily="18" charset="0"/>
              </a:rPr>
              <a:t>Đảng</a:t>
            </a:r>
            <a:r>
              <a:rPr kumimoji="0" lang="en-US" b="0" dirty="0">
                <a:cs typeface="Times New Roman" pitchFamily="18" charset="0"/>
              </a:rPr>
              <a:t> </a:t>
            </a:r>
            <a:r>
              <a:rPr kumimoji="0" lang="en-US" b="0" dirty="0" err="1">
                <a:cs typeface="Times New Roman" pitchFamily="18" charset="0"/>
              </a:rPr>
              <a:t>lãnh</a:t>
            </a:r>
            <a:r>
              <a:rPr kumimoji="0" lang="en-US" b="0" dirty="0">
                <a:cs typeface="Times New Roman" pitchFamily="18" charset="0"/>
              </a:rPr>
              <a:t> </a:t>
            </a:r>
            <a:r>
              <a:rPr kumimoji="0" lang="en-US" b="0" dirty="0" err="1">
                <a:cs typeface="Times New Roman" pitchFamily="18" charset="0"/>
              </a:rPr>
              <a:t>đạo</a:t>
            </a:r>
            <a:r>
              <a:rPr kumimoji="0" lang="en-US" b="0" dirty="0">
                <a:cs typeface="Times New Roman" pitchFamily="18" charset="0"/>
              </a:rPr>
              <a:t> </a:t>
            </a:r>
            <a:r>
              <a:rPr kumimoji="0" lang="en-US" b="0" dirty="0" err="1">
                <a:cs typeface="Times New Roman" pitchFamily="18" charset="0"/>
              </a:rPr>
              <a:t>mà</a:t>
            </a:r>
            <a:r>
              <a:rPr kumimoji="0" lang="en-US" b="0" dirty="0">
                <a:cs typeface="Times New Roman" pitchFamily="18" charset="0"/>
              </a:rPr>
              <a:t> </a:t>
            </a:r>
            <a:r>
              <a:rPr kumimoji="0" lang="en-US" b="0" dirty="0" err="1">
                <a:cs typeface="Times New Roman" pitchFamily="18" charset="0"/>
              </a:rPr>
              <a:t>Nhà</a:t>
            </a:r>
            <a:r>
              <a:rPr kumimoji="0" lang="en-US" b="0" dirty="0">
                <a:cs typeface="Times New Roman" pitchFamily="18" charset="0"/>
              </a:rPr>
              <a:t> </a:t>
            </a:r>
            <a:r>
              <a:rPr kumimoji="0" lang="en-US" b="0" dirty="0" err="1">
                <a:cs typeface="Times New Roman" pitchFamily="18" charset="0"/>
              </a:rPr>
              <a:t>nước</a:t>
            </a:r>
            <a:r>
              <a:rPr kumimoji="0" lang="en-US" b="0" dirty="0">
                <a:cs typeface="Times New Roman" pitchFamily="18" charset="0"/>
              </a:rPr>
              <a:t> </a:t>
            </a:r>
            <a:r>
              <a:rPr kumimoji="0" lang="en-US" b="0" dirty="0" err="1">
                <a:cs typeface="Times New Roman" pitchFamily="18" charset="0"/>
              </a:rPr>
              <a:t>ta</a:t>
            </a:r>
            <a:r>
              <a:rPr kumimoji="0" lang="en-US" b="0" dirty="0">
                <a:cs typeface="Times New Roman" pitchFamily="18" charset="0"/>
              </a:rPr>
              <a:t> </a:t>
            </a:r>
            <a:r>
              <a:rPr kumimoji="0" lang="en-US" b="0" dirty="0" err="1">
                <a:cs typeface="Times New Roman" pitchFamily="18" charset="0"/>
              </a:rPr>
              <a:t>đã</a:t>
            </a:r>
            <a:r>
              <a:rPr kumimoji="0" lang="en-US" b="0" dirty="0">
                <a:cs typeface="Times New Roman" pitchFamily="18" charset="0"/>
              </a:rPr>
              <a:t> </a:t>
            </a:r>
            <a:r>
              <a:rPr kumimoji="0" lang="en-US" b="0" dirty="0" err="1">
                <a:cs typeface="Times New Roman" pitchFamily="18" charset="0"/>
              </a:rPr>
              <a:t>đánh</a:t>
            </a:r>
            <a:r>
              <a:rPr kumimoji="0" lang="en-US" b="0" dirty="0">
                <a:cs typeface="Times New Roman" pitchFamily="18" charset="0"/>
              </a:rPr>
              <a:t> </a:t>
            </a:r>
            <a:r>
              <a:rPr kumimoji="0" lang="en-US" b="0" dirty="0" err="1">
                <a:cs typeface="Times New Roman" pitchFamily="18" charset="0"/>
              </a:rPr>
              <a:t>thắng</a:t>
            </a:r>
            <a:r>
              <a:rPr kumimoji="0" lang="en-US" b="0" dirty="0">
                <a:cs typeface="Times New Roman" pitchFamily="18" charset="0"/>
              </a:rPr>
              <a:t> </a:t>
            </a:r>
            <a:r>
              <a:rPr kumimoji="0" lang="en-US" b="0" dirty="0" err="1">
                <a:cs typeface="Times New Roman" pitchFamily="18" charset="0"/>
              </a:rPr>
              <a:t>hai</a:t>
            </a:r>
            <a:r>
              <a:rPr kumimoji="0" lang="en-US" b="0" dirty="0">
                <a:cs typeface="Times New Roman" pitchFamily="18" charset="0"/>
              </a:rPr>
              <a:t> </a:t>
            </a:r>
            <a:r>
              <a:rPr kumimoji="0" lang="en-US" b="0" dirty="0" err="1">
                <a:cs typeface="Times New Roman" pitchFamily="18" charset="0"/>
              </a:rPr>
              <a:t>đế</a:t>
            </a:r>
            <a:r>
              <a:rPr kumimoji="0" lang="en-US" b="0" dirty="0">
                <a:cs typeface="Times New Roman" pitchFamily="18" charset="0"/>
              </a:rPr>
              <a:t> </a:t>
            </a:r>
            <a:r>
              <a:rPr kumimoji="0" lang="en-US" b="0" dirty="0" err="1">
                <a:cs typeface="Times New Roman" pitchFamily="18" charset="0"/>
              </a:rPr>
              <a:t>quốc</a:t>
            </a:r>
            <a:r>
              <a:rPr kumimoji="0" lang="en-US" b="0" dirty="0">
                <a:cs typeface="Times New Roman" pitchFamily="18" charset="0"/>
              </a:rPr>
              <a:t> </a:t>
            </a:r>
            <a:r>
              <a:rPr kumimoji="0" lang="en-US" b="0" dirty="0" err="1">
                <a:cs typeface="Times New Roman" pitchFamily="18" charset="0"/>
              </a:rPr>
              <a:t>Pháp</a:t>
            </a:r>
            <a:r>
              <a:rPr kumimoji="0" lang="en-US" b="0" dirty="0">
                <a:cs typeface="Times New Roman" pitchFamily="18" charset="0"/>
              </a:rPr>
              <a:t> </a:t>
            </a:r>
            <a:r>
              <a:rPr kumimoji="0" lang="en-US" b="0" dirty="0" err="1">
                <a:cs typeface="Times New Roman" pitchFamily="18" charset="0"/>
              </a:rPr>
              <a:t>và</a:t>
            </a:r>
            <a:r>
              <a:rPr kumimoji="0" lang="en-US" b="0" dirty="0">
                <a:cs typeface="Times New Roman" pitchFamily="18" charset="0"/>
              </a:rPr>
              <a:t> </a:t>
            </a:r>
            <a:r>
              <a:rPr kumimoji="0" lang="en-US" b="0" dirty="0" err="1">
                <a:cs typeface="Times New Roman" pitchFamily="18" charset="0"/>
              </a:rPr>
              <a:t>Mỹ</a:t>
            </a:r>
            <a:r>
              <a:rPr kumimoji="0" lang="en-US" b="0" dirty="0">
                <a:cs typeface="Times New Roman" pitchFamily="18" charset="0"/>
              </a:rPr>
              <a:t>, </a:t>
            </a:r>
            <a:r>
              <a:rPr kumimoji="0" lang="en-US" b="0" dirty="0" err="1">
                <a:cs typeface="Times New Roman" pitchFamily="18" charset="0"/>
              </a:rPr>
              <a:t>giữ</a:t>
            </a:r>
            <a:r>
              <a:rPr kumimoji="0" lang="en-US" b="0" dirty="0">
                <a:cs typeface="Times New Roman" pitchFamily="18" charset="0"/>
              </a:rPr>
              <a:t> </a:t>
            </a:r>
            <a:r>
              <a:rPr kumimoji="0" lang="en-US" b="0" dirty="0" err="1">
                <a:cs typeface="Times New Roman" pitchFamily="18" charset="0"/>
              </a:rPr>
              <a:t>vững</a:t>
            </a:r>
            <a:r>
              <a:rPr kumimoji="0" lang="en-US" b="0" dirty="0">
                <a:cs typeface="Times New Roman" pitchFamily="18" charset="0"/>
              </a:rPr>
              <a:t> </a:t>
            </a:r>
            <a:r>
              <a:rPr kumimoji="0" lang="en-US" b="0" dirty="0" err="1">
                <a:cs typeface="Times New Roman" pitchFamily="18" charset="0"/>
              </a:rPr>
              <a:t>độc</a:t>
            </a:r>
            <a:r>
              <a:rPr kumimoji="0" lang="en-US" b="0" dirty="0">
                <a:cs typeface="Times New Roman" pitchFamily="18" charset="0"/>
              </a:rPr>
              <a:t> </a:t>
            </a:r>
            <a:r>
              <a:rPr kumimoji="0" lang="en-US" b="0" dirty="0" err="1">
                <a:cs typeface="Times New Roman" pitchFamily="18" charset="0"/>
              </a:rPr>
              <a:t>lập</a:t>
            </a:r>
            <a:r>
              <a:rPr kumimoji="0" lang="en-US" b="0" dirty="0">
                <a:cs typeface="Times New Roman" pitchFamily="18" charset="0"/>
              </a:rPr>
              <a:t> </a:t>
            </a:r>
            <a:r>
              <a:rPr kumimoji="0" lang="en-US" b="0" dirty="0" err="1">
                <a:cs typeface="Times New Roman" pitchFamily="18" charset="0"/>
              </a:rPr>
              <a:t>dân</a:t>
            </a:r>
            <a:r>
              <a:rPr kumimoji="0" lang="en-US" b="0" dirty="0">
                <a:cs typeface="Times New Roman" pitchFamily="18" charset="0"/>
              </a:rPr>
              <a:t> </a:t>
            </a:r>
            <a:r>
              <a:rPr kumimoji="0" lang="en-US" b="0" dirty="0" err="1">
                <a:cs typeface="Times New Roman" pitchFamily="18" charset="0"/>
              </a:rPr>
              <a:t>tộc</a:t>
            </a:r>
            <a:r>
              <a:rPr kumimoji="0" lang="en-US" b="0" dirty="0">
                <a:cs typeface="Times New Roman" pitchFamily="18" charset="0"/>
              </a:rPr>
              <a:t>, </a:t>
            </a:r>
            <a:r>
              <a:rPr kumimoji="0" lang="en-US" b="0" dirty="0" err="1">
                <a:cs typeface="Times New Roman" pitchFamily="18" charset="0"/>
              </a:rPr>
              <a:t>thống</a:t>
            </a:r>
            <a:r>
              <a:rPr kumimoji="0" lang="en-US" b="0" dirty="0">
                <a:cs typeface="Times New Roman" pitchFamily="18" charset="0"/>
              </a:rPr>
              <a:t> </a:t>
            </a:r>
            <a:r>
              <a:rPr kumimoji="0" lang="en-US" b="0" dirty="0" err="1">
                <a:cs typeface="Times New Roman" pitchFamily="18" charset="0"/>
              </a:rPr>
              <a:t>nhất</a:t>
            </a:r>
            <a:r>
              <a:rPr kumimoji="0" lang="en-US" b="0" dirty="0">
                <a:cs typeface="Times New Roman" pitchFamily="18" charset="0"/>
              </a:rPr>
              <a:t> </a:t>
            </a:r>
            <a:r>
              <a:rPr kumimoji="0" lang="en-US" b="0" dirty="0" err="1">
                <a:cs typeface="Times New Roman" pitchFamily="18" charset="0"/>
              </a:rPr>
              <a:t>Tổ</a:t>
            </a:r>
            <a:r>
              <a:rPr kumimoji="0" lang="en-US" b="0" dirty="0">
                <a:cs typeface="Times New Roman" pitchFamily="18" charset="0"/>
              </a:rPr>
              <a:t> </a:t>
            </a:r>
            <a:r>
              <a:rPr kumimoji="0" lang="en-US" b="0" dirty="0" err="1">
                <a:cs typeface="Times New Roman" pitchFamily="18" charset="0"/>
              </a:rPr>
              <a:t>quốc</a:t>
            </a:r>
            <a:r>
              <a:rPr kumimoji="0" lang="en-US" b="0" dirty="0">
                <a:cs typeface="Times New Roman" pitchFamily="18" charset="0"/>
              </a:rPr>
              <a:t>, </a:t>
            </a:r>
            <a:r>
              <a:rPr kumimoji="0" lang="en-US" b="0" dirty="0" err="1">
                <a:cs typeface="Times New Roman" pitchFamily="18" charset="0"/>
              </a:rPr>
              <a:t>tiến</a:t>
            </a:r>
            <a:r>
              <a:rPr kumimoji="0" lang="en-US" b="0" dirty="0">
                <a:cs typeface="Times New Roman" pitchFamily="18" charset="0"/>
              </a:rPr>
              <a:t> </a:t>
            </a:r>
            <a:r>
              <a:rPr kumimoji="0" lang="en-US" b="0" dirty="0" err="1">
                <a:cs typeface="Times New Roman" pitchFamily="18" charset="0"/>
              </a:rPr>
              <a:t>lên</a:t>
            </a:r>
            <a:r>
              <a:rPr kumimoji="0" lang="en-US" b="0" dirty="0">
                <a:cs typeface="Times New Roman" pitchFamily="18" charset="0"/>
              </a:rPr>
              <a:t> </a:t>
            </a:r>
            <a:r>
              <a:rPr kumimoji="0" lang="en-US" b="0" dirty="0" err="1">
                <a:cs typeface="Times New Roman" pitchFamily="18" charset="0"/>
              </a:rPr>
              <a:t>xây</a:t>
            </a:r>
            <a:r>
              <a:rPr kumimoji="0" lang="en-US" b="0" dirty="0">
                <a:cs typeface="Times New Roman" pitchFamily="18" charset="0"/>
              </a:rPr>
              <a:t> </a:t>
            </a:r>
            <a:r>
              <a:rPr kumimoji="0" lang="en-US" b="0" dirty="0" err="1">
                <a:cs typeface="Times New Roman" pitchFamily="18" charset="0"/>
              </a:rPr>
              <a:t>dựng</a:t>
            </a:r>
            <a:r>
              <a:rPr kumimoji="0" lang="en-US" b="0" dirty="0">
                <a:cs typeface="Times New Roman" pitchFamily="18" charset="0"/>
              </a:rPr>
              <a:t> CNXH</a:t>
            </a:r>
          </a:p>
        </p:txBody>
      </p:sp>
      <p:pic>
        <p:nvPicPr>
          <p:cNvPr id="49157" name="Picture 2" descr="D:\hinh anh moi\anh bac ho\19_tulenh641to.jpg"/>
          <p:cNvPicPr>
            <a:picLocks noChangeAspect="1" noChangeArrowheads="1"/>
          </p:cNvPicPr>
          <p:nvPr/>
        </p:nvPicPr>
        <p:blipFill>
          <a:blip r:embed="rId2" cstate="print"/>
          <a:srcRect/>
          <a:stretch>
            <a:fillRect/>
          </a:stretch>
        </p:blipFill>
        <p:spPr bwMode="auto">
          <a:xfrm>
            <a:off x="304800" y="3087584"/>
            <a:ext cx="4368800" cy="3541816"/>
          </a:xfrm>
          <a:prstGeom prst="rect">
            <a:avLst/>
          </a:prstGeom>
          <a:noFill/>
          <a:ln w="9525">
            <a:noFill/>
            <a:miter lim="800000"/>
            <a:headEnd/>
            <a:tailEnd/>
          </a:ln>
        </p:spPr>
      </p:pic>
      <p:sp>
        <p:nvSpPr>
          <p:cNvPr id="28674" name="AutoShape 2" descr="Sự ra đời của Đảng Cộng sản Việt Nam và ý nghĩa lịch sử"/>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675" name="Picture 3" descr="C:\Users\TitMit\Desktop\nam hoc 2020-2021\TT HCM- Hoang Hanh\download (29).jpg"/>
          <p:cNvPicPr>
            <a:picLocks noChangeAspect="1" noChangeArrowheads="1"/>
          </p:cNvPicPr>
          <p:nvPr/>
        </p:nvPicPr>
        <p:blipFill>
          <a:blip r:embed="rId3" cstate="print"/>
          <a:srcRect/>
          <a:stretch>
            <a:fillRect/>
          </a:stretch>
        </p:blipFill>
        <p:spPr bwMode="auto">
          <a:xfrm>
            <a:off x="6958940" y="427203"/>
            <a:ext cx="4251367" cy="2719758"/>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9214" y="336332"/>
            <a:ext cx="7567448" cy="461665"/>
          </a:xfrm>
          <a:prstGeom prst="rect">
            <a:avLst/>
          </a:prstGeom>
          <a:noFill/>
        </p:spPr>
        <p:txBody>
          <a:bodyPr wrap="square" rtlCol="0">
            <a:spAutoFit/>
          </a:bodyPr>
          <a:lstStyle/>
          <a:p>
            <a:r>
              <a:rPr lang="en-US" sz="2400" b="1" dirty="0" smtClean="0"/>
              <a:t>b, </a:t>
            </a:r>
            <a:r>
              <a:rPr lang="en-US" sz="2400" b="1" dirty="0" err="1" smtClean="0"/>
              <a:t>Nhà</a:t>
            </a:r>
            <a:r>
              <a:rPr lang="en-US" sz="2400" b="1" dirty="0" smtClean="0"/>
              <a:t> </a:t>
            </a:r>
            <a:r>
              <a:rPr lang="en-US" sz="2400" b="1" dirty="0" err="1" smtClean="0"/>
              <a:t>nước</a:t>
            </a:r>
            <a:r>
              <a:rPr lang="en-US" sz="2400" b="1" dirty="0" smtClean="0"/>
              <a:t> </a:t>
            </a:r>
            <a:r>
              <a:rPr lang="en-US" sz="2400" b="1" dirty="0" err="1" smtClean="0"/>
              <a:t>của</a:t>
            </a:r>
            <a:r>
              <a:rPr lang="en-US" sz="2400" b="1" dirty="0" smtClean="0"/>
              <a:t> </a:t>
            </a:r>
            <a:r>
              <a:rPr lang="en-US" sz="2400" b="1" dirty="0" err="1" smtClean="0"/>
              <a:t>nhân</a:t>
            </a:r>
            <a:r>
              <a:rPr lang="en-US" sz="2400" b="1" dirty="0" smtClean="0"/>
              <a:t> </a:t>
            </a:r>
            <a:r>
              <a:rPr lang="en-US" sz="2400" b="1" dirty="0" err="1" smtClean="0"/>
              <a:t>dân</a:t>
            </a:r>
            <a:endParaRPr lang="en-US" sz="2400" b="1" dirty="0"/>
          </a:p>
        </p:txBody>
      </p:sp>
      <p:sp>
        <p:nvSpPr>
          <p:cNvPr id="5" name="WordArt 6"/>
          <p:cNvSpPr>
            <a:spLocks noChangeArrowheads="1" noChangeShapeType="1" noTextEdit="1"/>
          </p:cNvSpPr>
          <p:nvPr/>
        </p:nvSpPr>
        <p:spPr bwMode="auto">
          <a:xfrm>
            <a:off x="798934" y="1371600"/>
            <a:ext cx="3962400" cy="838200"/>
          </a:xfrm>
          <a:prstGeom prst="rect">
            <a:avLst/>
          </a:prstGeom>
        </p:spPr>
        <p:txBody>
          <a:bodyPr wrap="none" fromWordArt="1">
            <a:prstTxWarp prst="textDoubleWave1">
              <a:avLst>
                <a:gd name="adj1" fmla="val 6500"/>
                <a:gd name="adj2" fmla="val 0"/>
              </a:avLst>
            </a:prstTxWarp>
          </a:bodyPr>
          <a:lstStyle/>
          <a:p>
            <a:pPr algn="ctr"/>
            <a:r>
              <a:rPr lang="en-US" sz="4400" kern="10" spc="-440" dirty="0">
                <a:ln w="12700" cap="sq">
                  <a:solidFill>
                    <a:srgbClr val="FF0000"/>
                  </a:solidFill>
                  <a:round/>
                  <a:headEnd type="none" w="sm" len="sm"/>
                  <a:tailEnd type="none" w="sm" len="sm"/>
                </a:ln>
                <a:solidFill>
                  <a:srgbClr val="FF0000"/>
                </a:solidFill>
                <a:latin typeface="Times New Roman"/>
                <a:cs typeface="Times New Roman"/>
              </a:rPr>
              <a:t>" DÂN LÀ CHỦ"</a:t>
            </a:r>
          </a:p>
        </p:txBody>
      </p:sp>
      <p:sp>
        <p:nvSpPr>
          <p:cNvPr id="6" name="Text Box 7"/>
          <p:cNvSpPr txBox="1">
            <a:spLocks noChangeArrowheads="1"/>
          </p:cNvSpPr>
          <p:nvPr/>
        </p:nvSpPr>
        <p:spPr bwMode="auto">
          <a:xfrm>
            <a:off x="959251" y="2559133"/>
            <a:ext cx="4242141" cy="646331"/>
          </a:xfrm>
          <a:prstGeom prst="rect">
            <a:avLst/>
          </a:prstGeom>
          <a:noFill/>
          <a:ln w="12700" cap="sq">
            <a:noFill/>
            <a:miter lim="800000"/>
            <a:headEnd type="none" w="sm" len="sm"/>
            <a:tailEnd type="none" w="sm" len="sm"/>
          </a:ln>
        </p:spPr>
        <p:txBody>
          <a:bodyPr wrap="square">
            <a:spAutoFit/>
          </a:bodyPr>
          <a:lstStyle/>
          <a:p>
            <a:pPr algn="ctr">
              <a:spcBef>
                <a:spcPct val="50000"/>
              </a:spcBef>
            </a:pPr>
            <a:r>
              <a:rPr lang="en-US" b="0" i="1" dirty="0"/>
              <a:t>“</a:t>
            </a:r>
            <a:r>
              <a:rPr lang="en-US" b="0" i="1" dirty="0" err="1"/>
              <a:t>Nước</a:t>
            </a:r>
            <a:r>
              <a:rPr lang="en-US" b="0" i="1" dirty="0"/>
              <a:t> </a:t>
            </a:r>
            <a:r>
              <a:rPr lang="en-US" b="0" i="1" dirty="0" err="1"/>
              <a:t>ta</a:t>
            </a:r>
            <a:r>
              <a:rPr lang="en-US" b="0" i="1" dirty="0"/>
              <a:t> </a:t>
            </a:r>
            <a:r>
              <a:rPr lang="en-US" b="0" i="1" dirty="0" err="1"/>
              <a:t>là</a:t>
            </a:r>
            <a:r>
              <a:rPr lang="en-US" b="0" i="1" dirty="0"/>
              <a:t> </a:t>
            </a:r>
            <a:r>
              <a:rPr lang="en-US" b="0" i="1" dirty="0" err="1"/>
              <a:t>nước</a:t>
            </a:r>
            <a:r>
              <a:rPr lang="en-US" b="0" i="1" dirty="0"/>
              <a:t> </a:t>
            </a:r>
            <a:r>
              <a:rPr lang="en-US" b="0" i="1" dirty="0" err="1"/>
              <a:t>dân</a:t>
            </a:r>
            <a:r>
              <a:rPr lang="en-US" b="0" i="1" dirty="0"/>
              <a:t> </a:t>
            </a:r>
            <a:r>
              <a:rPr lang="en-US" b="0" i="1" dirty="0" err="1"/>
              <a:t>chủ</a:t>
            </a:r>
            <a:r>
              <a:rPr lang="en-US" b="0" i="1" dirty="0"/>
              <a:t>, </a:t>
            </a:r>
            <a:r>
              <a:rPr lang="en-US" b="0" i="1" dirty="0" err="1"/>
              <a:t>nghĩa</a:t>
            </a:r>
            <a:r>
              <a:rPr lang="en-US" b="0" i="1" dirty="0"/>
              <a:t> </a:t>
            </a:r>
            <a:r>
              <a:rPr lang="en-US" b="0" i="1" dirty="0" err="1"/>
              <a:t>là</a:t>
            </a:r>
            <a:r>
              <a:rPr lang="en-US" b="0" i="1" dirty="0"/>
              <a:t> </a:t>
            </a:r>
            <a:r>
              <a:rPr lang="en-US" b="0" i="1" dirty="0" err="1"/>
              <a:t>nhà</a:t>
            </a:r>
            <a:r>
              <a:rPr lang="en-US" b="0" i="1" dirty="0"/>
              <a:t> </a:t>
            </a:r>
            <a:r>
              <a:rPr lang="en-US" b="0" i="1" dirty="0" err="1"/>
              <a:t>nước</a:t>
            </a:r>
            <a:r>
              <a:rPr lang="en-US" b="0" i="1" dirty="0"/>
              <a:t> do </a:t>
            </a:r>
            <a:r>
              <a:rPr lang="en-US" b="0" i="1" dirty="0" err="1"/>
              <a:t>nhân</a:t>
            </a:r>
            <a:r>
              <a:rPr lang="en-US" b="0" i="1" dirty="0"/>
              <a:t> </a:t>
            </a:r>
            <a:r>
              <a:rPr lang="en-US" b="0" i="1" dirty="0" err="1"/>
              <a:t>dân</a:t>
            </a:r>
            <a:r>
              <a:rPr lang="en-US" b="0" i="1" dirty="0"/>
              <a:t> </a:t>
            </a:r>
            <a:r>
              <a:rPr lang="en-US" b="0" i="1" dirty="0" err="1"/>
              <a:t>làm</a:t>
            </a:r>
            <a:r>
              <a:rPr lang="en-US" b="0" i="1" dirty="0"/>
              <a:t> </a:t>
            </a:r>
            <a:r>
              <a:rPr lang="en-US" b="0" i="1" dirty="0" err="1"/>
              <a:t>chủ</a:t>
            </a:r>
            <a:r>
              <a:rPr lang="en-US" b="0" i="1" dirty="0"/>
              <a:t>”</a:t>
            </a:r>
          </a:p>
        </p:txBody>
      </p:sp>
      <p:pic>
        <p:nvPicPr>
          <p:cNvPr id="7" name="Picture 2">
            <a:hlinkClick r:id="rId2" action="ppaction://hlinkfile"/>
          </p:cNvPr>
          <p:cNvPicPr>
            <a:picLocks noChangeAspect="1" noChangeArrowheads="1"/>
          </p:cNvPicPr>
          <p:nvPr/>
        </p:nvPicPr>
        <p:blipFill>
          <a:blip r:embed="rId3" cstate="print"/>
          <a:srcRect/>
          <a:stretch>
            <a:fillRect/>
          </a:stretch>
        </p:blipFill>
        <p:spPr bwMode="auto">
          <a:xfrm>
            <a:off x="925604" y="3906982"/>
            <a:ext cx="5760203" cy="2705595"/>
          </a:xfrm>
          <a:prstGeom prst="rect">
            <a:avLst/>
          </a:prstGeom>
          <a:noFill/>
          <a:ln w="12700" cap="sq">
            <a:noFill/>
            <a:miter lim="800000"/>
            <a:headEnd type="none" w="sm" len="sm"/>
            <a:tailEnd type="none" w="sm" len="sm"/>
          </a:ln>
        </p:spPr>
      </p:pic>
      <p:pic>
        <p:nvPicPr>
          <p:cNvPr id="27649" name="Picture 1" descr="C:\Users\TitMit\Desktop\Bo GD_DT\images (5).jpg"/>
          <p:cNvPicPr>
            <a:picLocks noChangeAspect="1" noChangeArrowheads="1"/>
          </p:cNvPicPr>
          <p:nvPr/>
        </p:nvPicPr>
        <p:blipFill>
          <a:blip r:embed="rId4" cstate="print"/>
          <a:srcRect/>
          <a:stretch>
            <a:fillRect/>
          </a:stretch>
        </p:blipFill>
        <p:spPr bwMode="auto">
          <a:xfrm>
            <a:off x="5669541" y="1116280"/>
            <a:ext cx="5431682" cy="3070081"/>
          </a:xfrm>
          <a:prstGeom prst="rect">
            <a:avLst/>
          </a:prstGeom>
          <a:noFill/>
        </p:spPr>
      </p:pic>
    </p:spTree>
    <p:extLst>
      <p:ext uri="{BB962C8B-B14F-4D97-AF65-F5344CB8AC3E}">
        <p14:creationId xmlns:p14="http://schemas.microsoft.com/office/powerpoint/2010/main" xmlns="" val="34864484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6"/>
          <p:cNvSpPr txBox="1">
            <a:spLocks noChangeArrowheads="1"/>
          </p:cNvSpPr>
          <p:nvPr/>
        </p:nvSpPr>
        <p:spPr bwMode="auto">
          <a:xfrm>
            <a:off x="2259724" y="868364"/>
            <a:ext cx="9059918" cy="923330"/>
          </a:xfrm>
          <a:prstGeom prst="rect">
            <a:avLst/>
          </a:prstGeom>
          <a:noFill/>
          <a:ln w="9525">
            <a:noFill/>
            <a:miter lim="800000"/>
            <a:headEnd/>
            <a:tailEnd/>
          </a:ln>
        </p:spPr>
        <p:txBody>
          <a:bodyPr wrap="square">
            <a:spAutoFit/>
          </a:bodyPr>
          <a:lstStyle/>
          <a:p>
            <a:pPr algn="just"/>
            <a:r>
              <a:rPr lang="en-US" b="0" i="1" dirty="0"/>
              <a:t>“Ở </a:t>
            </a:r>
            <a:r>
              <a:rPr lang="en-US" b="0" i="1" dirty="0" err="1"/>
              <a:t>nước</a:t>
            </a:r>
            <a:r>
              <a:rPr lang="en-US" b="0" i="1" dirty="0"/>
              <a:t> </a:t>
            </a:r>
            <a:r>
              <a:rPr lang="en-US" b="0" i="1" dirty="0" err="1"/>
              <a:t>ta</a:t>
            </a:r>
            <a:r>
              <a:rPr lang="en-US" b="0" i="1" dirty="0"/>
              <a:t> </a:t>
            </a:r>
            <a:r>
              <a:rPr lang="en-US" b="0" i="1" dirty="0" err="1"/>
              <a:t>chính</a:t>
            </a:r>
            <a:r>
              <a:rPr lang="en-US" b="0" i="1" dirty="0"/>
              <a:t> </a:t>
            </a:r>
            <a:r>
              <a:rPr lang="en-US" b="0" i="1" dirty="0" err="1"/>
              <a:t>quyền</a:t>
            </a:r>
            <a:r>
              <a:rPr lang="en-US" b="0" i="1" dirty="0"/>
              <a:t> </a:t>
            </a:r>
            <a:r>
              <a:rPr lang="en-US" b="0" i="1" dirty="0" err="1"/>
              <a:t>là</a:t>
            </a:r>
            <a:r>
              <a:rPr lang="en-US" b="0" i="1" dirty="0"/>
              <a:t> </a:t>
            </a:r>
            <a:r>
              <a:rPr lang="en-US" b="0" i="1" dirty="0" err="1"/>
              <a:t>của</a:t>
            </a:r>
            <a:r>
              <a:rPr lang="en-US" b="0" i="1" dirty="0"/>
              <a:t> </a:t>
            </a:r>
            <a:r>
              <a:rPr lang="en-US" b="0" i="1" dirty="0" err="1"/>
              <a:t>nhân</a:t>
            </a:r>
            <a:r>
              <a:rPr lang="en-US" b="0" i="1" dirty="0"/>
              <a:t> </a:t>
            </a:r>
            <a:r>
              <a:rPr lang="en-US" b="0" i="1" dirty="0" err="1"/>
              <a:t>dân</a:t>
            </a:r>
            <a:r>
              <a:rPr lang="en-US" b="0" i="1" dirty="0"/>
              <a:t>, do </a:t>
            </a:r>
            <a:r>
              <a:rPr lang="en-US" b="0" i="1" dirty="0" err="1"/>
              <a:t>nhân</a:t>
            </a:r>
            <a:r>
              <a:rPr lang="en-US" b="0" i="1" dirty="0"/>
              <a:t> </a:t>
            </a:r>
            <a:r>
              <a:rPr lang="en-US" b="0" i="1" dirty="0" err="1"/>
              <a:t>dân</a:t>
            </a:r>
            <a:r>
              <a:rPr lang="en-US" b="0" i="1" dirty="0"/>
              <a:t> </a:t>
            </a:r>
            <a:r>
              <a:rPr lang="en-US" b="0" i="1" dirty="0" err="1"/>
              <a:t>làm</a:t>
            </a:r>
            <a:r>
              <a:rPr lang="en-US" b="0" i="1" dirty="0"/>
              <a:t> </a:t>
            </a:r>
            <a:r>
              <a:rPr lang="en-US" b="0" i="1" dirty="0" err="1"/>
              <a:t>chủ</a:t>
            </a:r>
            <a:r>
              <a:rPr lang="en-US" b="0" i="1" dirty="0"/>
              <a:t>…</a:t>
            </a:r>
            <a:r>
              <a:rPr lang="en-US" b="0" i="1" dirty="0" err="1"/>
              <a:t>Nhân</a:t>
            </a:r>
            <a:r>
              <a:rPr lang="en-US" b="0" i="1" dirty="0"/>
              <a:t> </a:t>
            </a:r>
            <a:r>
              <a:rPr lang="en-US" b="0" i="1" dirty="0" err="1"/>
              <a:t>dân</a:t>
            </a:r>
            <a:r>
              <a:rPr lang="en-US" b="0" i="1" dirty="0"/>
              <a:t> </a:t>
            </a:r>
            <a:r>
              <a:rPr lang="en-US" b="0" i="1" dirty="0" err="1"/>
              <a:t>là</a:t>
            </a:r>
            <a:r>
              <a:rPr lang="en-US" b="0" i="1" dirty="0"/>
              <a:t> </a:t>
            </a:r>
            <a:r>
              <a:rPr lang="en-US" b="0" i="1" dirty="0" err="1"/>
              <a:t>ông</a:t>
            </a:r>
            <a:r>
              <a:rPr lang="en-US" b="0" i="1" dirty="0"/>
              <a:t> </a:t>
            </a:r>
            <a:r>
              <a:rPr lang="en-US" b="0" i="1" dirty="0" err="1"/>
              <a:t>chủ</a:t>
            </a:r>
            <a:r>
              <a:rPr lang="en-US" b="0" i="1" dirty="0"/>
              <a:t> </a:t>
            </a:r>
            <a:r>
              <a:rPr lang="en-US" b="0" i="1" dirty="0" err="1"/>
              <a:t>nắm</a:t>
            </a:r>
            <a:r>
              <a:rPr lang="en-US" b="0" i="1" dirty="0"/>
              <a:t> </a:t>
            </a:r>
            <a:r>
              <a:rPr lang="en-US" b="0" i="1" dirty="0" err="1"/>
              <a:t>chính</a:t>
            </a:r>
            <a:r>
              <a:rPr lang="en-US" b="0" i="1" dirty="0"/>
              <a:t> </a:t>
            </a:r>
            <a:r>
              <a:rPr lang="en-US" b="0" i="1" dirty="0" err="1"/>
              <a:t>quyền</a:t>
            </a:r>
            <a:r>
              <a:rPr lang="en-US" b="0" i="1" dirty="0"/>
              <a:t>. </a:t>
            </a:r>
            <a:r>
              <a:rPr lang="en-US" b="0" i="1" dirty="0" err="1"/>
              <a:t>Nhân</a:t>
            </a:r>
            <a:r>
              <a:rPr lang="en-US" b="0" i="1" dirty="0"/>
              <a:t> </a:t>
            </a:r>
            <a:r>
              <a:rPr lang="en-US" b="0" i="1" dirty="0" err="1"/>
              <a:t>dân</a:t>
            </a:r>
            <a:r>
              <a:rPr lang="en-US" b="0" i="1" dirty="0"/>
              <a:t> </a:t>
            </a:r>
            <a:r>
              <a:rPr lang="en-US" b="0" i="1" dirty="0" err="1"/>
              <a:t>bầu</a:t>
            </a:r>
            <a:r>
              <a:rPr lang="en-US" b="0" i="1" dirty="0"/>
              <a:t> </a:t>
            </a:r>
            <a:r>
              <a:rPr lang="en-US" b="0" i="1" dirty="0" err="1"/>
              <a:t>ra</a:t>
            </a:r>
            <a:r>
              <a:rPr lang="en-US" b="0" i="1" dirty="0"/>
              <a:t> </a:t>
            </a:r>
            <a:r>
              <a:rPr lang="en-US" b="0" i="1" dirty="0" err="1"/>
              <a:t>đại</a:t>
            </a:r>
            <a:r>
              <a:rPr lang="en-US" b="0" i="1" dirty="0"/>
              <a:t> </a:t>
            </a:r>
            <a:r>
              <a:rPr lang="en-US" b="0" i="1" dirty="0" err="1"/>
              <a:t>biểu</a:t>
            </a:r>
            <a:r>
              <a:rPr lang="en-US" b="0" i="1" dirty="0"/>
              <a:t> </a:t>
            </a:r>
            <a:r>
              <a:rPr lang="en-US" b="0" i="1" dirty="0" err="1"/>
              <a:t>thay</a:t>
            </a:r>
            <a:r>
              <a:rPr lang="en-US" b="0" i="1" dirty="0"/>
              <a:t> </a:t>
            </a:r>
            <a:r>
              <a:rPr lang="en-US" b="0" i="1" dirty="0" err="1"/>
              <a:t>mặt</a:t>
            </a:r>
            <a:r>
              <a:rPr lang="en-US" b="0" i="1" dirty="0"/>
              <a:t> </a:t>
            </a:r>
            <a:r>
              <a:rPr lang="en-US" b="0" i="1" dirty="0" err="1"/>
              <a:t>mình</a:t>
            </a:r>
            <a:r>
              <a:rPr lang="en-US" b="0" i="1" dirty="0"/>
              <a:t> </a:t>
            </a:r>
            <a:r>
              <a:rPr lang="en-US" b="0" i="1" dirty="0" err="1"/>
              <a:t>thi</a:t>
            </a:r>
            <a:r>
              <a:rPr lang="en-US" b="0" i="1" dirty="0"/>
              <a:t> </a:t>
            </a:r>
            <a:r>
              <a:rPr lang="en-US" b="0" i="1" dirty="0" err="1"/>
              <a:t>hành</a:t>
            </a:r>
            <a:r>
              <a:rPr lang="en-US" b="0" i="1" dirty="0"/>
              <a:t> </a:t>
            </a:r>
            <a:r>
              <a:rPr lang="en-US" b="0" i="1" dirty="0" err="1"/>
              <a:t>chính</a:t>
            </a:r>
            <a:r>
              <a:rPr lang="en-US" b="0" i="1" dirty="0"/>
              <a:t> </a:t>
            </a:r>
            <a:r>
              <a:rPr lang="en-US" b="0" i="1" dirty="0" err="1"/>
              <a:t>quyền</a:t>
            </a:r>
            <a:r>
              <a:rPr lang="en-US" b="0" i="1" dirty="0"/>
              <a:t> </a:t>
            </a:r>
            <a:r>
              <a:rPr lang="en-US" b="0" i="1" dirty="0" err="1"/>
              <a:t>ấy</a:t>
            </a:r>
            <a:r>
              <a:rPr lang="en-US" b="0" i="1" dirty="0"/>
              <a:t>. </a:t>
            </a:r>
            <a:r>
              <a:rPr lang="en-US" b="0" i="1" dirty="0" err="1"/>
              <a:t>Thế</a:t>
            </a:r>
            <a:r>
              <a:rPr lang="en-US" b="0" i="1" dirty="0"/>
              <a:t> </a:t>
            </a:r>
            <a:r>
              <a:rPr lang="en-US" b="0" i="1" dirty="0" err="1"/>
              <a:t>là</a:t>
            </a:r>
            <a:r>
              <a:rPr lang="en-US" b="0" i="1" dirty="0"/>
              <a:t> </a:t>
            </a:r>
            <a:r>
              <a:rPr lang="en-US" b="0" i="1" dirty="0" err="1"/>
              <a:t>dân</a:t>
            </a:r>
            <a:r>
              <a:rPr lang="en-US" b="0" i="1" dirty="0"/>
              <a:t> </a:t>
            </a:r>
            <a:r>
              <a:rPr lang="en-US" b="0" i="1" dirty="0" err="1"/>
              <a:t>chủ</a:t>
            </a:r>
            <a:r>
              <a:rPr lang="en-US" b="0" i="1" dirty="0"/>
              <a:t>”</a:t>
            </a:r>
          </a:p>
          <a:p>
            <a:pPr algn="r"/>
            <a:r>
              <a:rPr lang="en-US" b="0" dirty="0" err="1"/>
              <a:t>Hồ</a:t>
            </a:r>
            <a:r>
              <a:rPr lang="en-US" b="0" dirty="0"/>
              <a:t> </a:t>
            </a:r>
            <a:r>
              <a:rPr lang="en-US" b="0" dirty="0" err="1"/>
              <a:t>Chí</a:t>
            </a:r>
            <a:r>
              <a:rPr lang="en-US" b="0" dirty="0"/>
              <a:t> Minh</a:t>
            </a:r>
          </a:p>
        </p:txBody>
      </p:sp>
      <p:sp>
        <p:nvSpPr>
          <p:cNvPr id="33796" name="TextBox 7"/>
          <p:cNvSpPr txBox="1">
            <a:spLocks noChangeArrowheads="1"/>
          </p:cNvSpPr>
          <p:nvPr/>
        </p:nvSpPr>
        <p:spPr bwMode="auto">
          <a:xfrm>
            <a:off x="430150" y="1800638"/>
            <a:ext cx="5186878" cy="1908215"/>
          </a:xfrm>
          <a:prstGeom prst="rect">
            <a:avLst/>
          </a:prstGeom>
          <a:noFill/>
          <a:ln w="9525">
            <a:noFill/>
            <a:miter lim="800000"/>
            <a:headEnd/>
            <a:tailEnd/>
          </a:ln>
        </p:spPr>
        <p:txBody>
          <a:bodyPr wrap="square">
            <a:spAutoFit/>
          </a:bodyPr>
          <a:lstStyle/>
          <a:p>
            <a:pPr algn="just">
              <a:lnSpc>
                <a:spcPct val="150000"/>
              </a:lnSpc>
              <a:spcBef>
                <a:spcPts val="600"/>
              </a:spcBef>
            </a:pP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Dân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gốc</a:t>
            </a:r>
            <a:endParaRPr lang="en-US" b="0" dirty="0">
              <a:latin typeface="Times New Roman" pitchFamily="18" charset="0"/>
              <a:cs typeface="Times New Roman" pitchFamily="18" charset="0"/>
            </a:endParaRPr>
          </a:p>
          <a:p>
            <a:pPr algn="just">
              <a:lnSpc>
                <a:spcPct val="150000"/>
              </a:lnSpc>
              <a:spcBef>
                <a:spcPts val="600"/>
              </a:spcBef>
            </a:pP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sự</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nghiệp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của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chúng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nhân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dân</a:t>
            </a:r>
            <a:endParaRPr lang="en-US" b="0" dirty="0">
              <a:latin typeface="Times New Roman" pitchFamily="18" charset="0"/>
              <a:cs typeface="Times New Roman" pitchFamily="18" charset="0"/>
            </a:endParaRPr>
          </a:p>
          <a:p>
            <a:pPr algn="just">
              <a:lnSpc>
                <a:spcPct val="150000"/>
              </a:lnSpc>
              <a:spcBef>
                <a:spcPts val="600"/>
              </a:spcBef>
            </a:pP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cuộc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đổi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xây</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chiến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kiến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quốc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trách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nhiệm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việc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của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dân</a:t>
            </a:r>
            <a:endParaRPr lang="en-US" b="0" dirty="0">
              <a:latin typeface="Times New Roman" pitchFamily="18" charset="0"/>
              <a:cs typeface="Times New Roman" pitchFamily="18" charset="0"/>
            </a:endParaRPr>
          </a:p>
        </p:txBody>
      </p:sp>
      <p:pic>
        <p:nvPicPr>
          <p:cNvPr id="33797" name="Picture 5"/>
          <p:cNvPicPr>
            <a:picLocks noChangeAspect="1" noChangeArrowheads="1"/>
          </p:cNvPicPr>
          <p:nvPr/>
        </p:nvPicPr>
        <p:blipFill>
          <a:blip r:embed="rId2" cstate="print"/>
          <a:srcRect/>
          <a:stretch>
            <a:fillRect/>
          </a:stretch>
        </p:blipFill>
        <p:spPr bwMode="auto">
          <a:xfrm>
            <a:off x="6210795" y="1925031"/>
            <a:ext cx="5642099" cy="3647693"/>
          </a:xfrm>
          <a:prstGeom prst="rect">
            <a:avLst/>
          </a:prstGeom>
          <a:noFill/>
          <a:ln w="12700" cap="sq">
            <a:noFill/>
            <a:miter lim="800000"/>
            <a:headEnd type="none" w="sm" len="sm"/>
            <a:tailEnd type="none" w="sm" len="sm"/>
          </a:ln>
        </p:spPr>
      </p:pic>
      <p:pic>
        <p:nvPicPr>
          <p:cNvPr id="26625" name="Picture 1" descr="C:\Users\TitMit\Desktop\Bo GD_DT\images (6).jpg"/>
          <p:cNvPicPr>
            <a:picLocks noChangeAspect="1" noChangeArrowheads="1"/>
          </p:cNvPicPr>
          <p:nvPr/>
        </p:nvPicPr>
        <p:blipFill>
          <a:blip r:embed="rId3" cstate="print"/>
          <a:srcRect/>
          <a:stretch>
            <a:fillRect/>
          </a:stretch>
        </p:blipFill>
        <p:spPr bwMode="auto">
          <a:xfrm>
            <a:off x="285008" y="3966359"/>
            <a:ext cx="5617028" cy="2891642"/>
          </a:xfrm>
          <a:prstGeom prst="rect">
            <a:avLst/>
          </a:prstGeom>
          <a:noFill/>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ChangeArrowheads="1"/>
          </p:cNvSpPr>
          <p:nvPr/>
        </p:nvSpPr>
        <p:spPr bwMode="auto">
          <a:xfrm>
            <a:off x="515006" y="1705304"/>
            <a:ext cx="7315200" cy="923330"/>
          </a:xfrm>
          <a:prstGeom prst="rect">
            <a:avLst/>
          </a:prstGeom>
          <a:noFill/>
          <a:ln w="9525">
            <a:noFill/>
            <a:miter lim="800000"/>
            <a:headEnd/>
            <a:tailEnd/>
          </a:ln>
        </p:spPr>
        <p:txBody>
          <a:bodyPr>
            <a:spAutoFit/>
          </a:bodyPr>
          <a:lstStyle/>
          <a:p>
            <a:pPr algn="just"/>
            <a:r>
              <a:rPr lang="vi-VN" b="0" i="1" dirty="0"/>
              <a:t>Hồ Chủ tịch nói: “Hễ là người muốn lo việc nước thì đều có quyền ra ứng cử; hễ là công dân thì đều có quyền đi bầu cử. Không chia trai gái, giàu nghèo, nòi giống, giai cấp, đảng phái...”. </a:t>
            </a:r>
            <a:endParaRPr lang="en-US" b="0" i="1" dirty="0"/>
          </a:p>
        </p:txBody>
      </p:sp>
      <p:pic>
        <p:nvPicPr>
          <p:cNvPr id="34819" name="Picture 3"/>
          <p:cNvPicPr>
            <a:picLocks noChangeAspect="1" noChangeArrowheads="1"/>
          </p:cNvPicPr>
          <p:nvPr/>
        </p:nvPicPr>
        <p:blipFill>
          <a:blip r:embed="rId2" cstate="print"/>
          <a:srcRect/>
          <a:stretch>
            <a:fillRect/>
          </a:stretch>
        </p:blipFill>
        <p:spPr bwMode="auto">
          <a:xfrm>
            <a:off x="203200" y="4724400"/>
            <a:ext cx="3556000" cy="1981200"/>
          </a:xfrm>
          <a:prstGeom prst="rect">
            <a:avLst/>
          </a:prstGeom>
          <a:noFill/>
          <a:ln w="12700" cap="sq">
            <a:noFill/>
            <a:miter lim="800000"/>
            <a:headEnd type="none" w="sm" len="sm"/>
            <a:tailEnd type="none" w="sm" len="sm"/>
          </a:ln>
        </p:spPr>
      </p:pic>
      <p:pic>
        <p:nvPicPr>
          <p:cNvPr id="34820" name="Picture 4"/>
          <p:cNvPicPr>
            <a:picLocks noChangeAspect="1" noChangeArrowheads="1"/>
          </p:cNvPicPr>
          <p:nvPr/>
        </p:nvPicPr>
        <p:blipFill>
          <a:blip r:embed="rId3" cstate="print"/>
          <a:srcRect/>
          <a:stretch>
            <a:fillRect/>
          </a:stretch>
        </p:blipFill>
        <p:spPr bwMode="auto">
          <a:xfrm>
            <a:off x="6299200" y="3095626"/>
            <a:ext cx="5715000" cy="3609975"/>
          </a:xfrm>
          <a:prstGeom prst="rect">
            <a:avLst/>
          </a:prstGeom>
          <a:noFill/>
          <a:ln w="12700" cap="sq">
            <a:noFill/>
            <a:miter lim="800000"/>
            <a:headEnd type="none" w="sm" len="sm"/>
            <a:tailEnd type="none" w="sm" len="sm"/>
          </a:ln>
        </p:spPr>
      </p:pic>
      <p:pic>
        <p:nvPicPr>
          <p:cNvPr id="34821" name="Picture 6"/>
          <p:cNvPicPr>
            <a:picLocks noChangeAspect="1" noChangeArrowheads="1"/>
          </p:cNvPicPr>
          <p:nvPr/>
        </p:nvPicPr>
        <p:blipFill>
          <a:blip r:embed="rId4" cstate="print"/>
          <a:srcRect/>
          <a:stretch>
            <a:fillRect/>
          </a:stretch>
        </p:blipFill>
        <p:spPr bwMode="auto">
          <a:xfrm>
            <a:off x="3759200" y="4171951"/>
            <a:ext cx="2540000" cy="2595563"/>
          </a:xfrm>
          <a:prstGeom prst="rect">
            <a:avLst/>
          </a:prstGeom>
          <a:noFill/>
          <a:ln w="12700" cap="sq">
            <a:noFill/>
            <a:miter lim="800000"/>
            <a:headEnd type="none" w="sm" len="sm"/>
            <a:tailEnd type="none" w="sm" len="sm"/>
          </a:ln>
        </p:spPr>
      </p:pic>
      <p:sp>
        <p:nvSpPr>
          <p:cNvPr id="34822" name="Rectangle 2" descr="CO DANG - CO TQUOC"/>
          <p:cNvSpPr>
            <a:spLocks noChangeArrowheads="1"/>
          </p:cNvSpPr>
          <p:nvPr/>
        </p:nvSpPr>
        <p:spPr bwMode="auto">
          <a:xfrm>
            <a:off x="8391896" y="401781"/>
            <a:ext cx="3454400" cy="2365169"/>
          </a:xfrm>
          <a:prstGeom prst="rect">
            <a:avLst/>
          </a:prstGeom>
          <a:blipFill dpi="0" rotWithShape="1">
            <a:blip r:embed="rId5" cstate="print"/>
            <a:srcRect/>
            <a:stretch>
              <a:fillRect/>
            </a:stretch>
          </a:blipFill>
          <a:ln w="9525">
            <a:noFill/>
            <a:miter lim="800000"/>
            <a:headEnd/>
            <a:tailEnd/>
          </a:ln>
          <a:effectLst>
            <a:prstShdw prst="shdw17" dist="17961" dir="2700000">
              <a:srgbClr val="999999"/>
            </a:prstShdw>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6"/>
          <p:cNvSpPr>
            <a:spLocks noChangeArrowheads="1"/>
          </p:cNvSpPr>
          <p:nvPr/>
        </p:nvSpPr>
        <p:spPr bwMode="auto">
          <a:xfrm>
            <a:off x="5791200" y="2556579"/>
            <a:ext cx="5994400" cy="1200329"/>
          </a:xfrm>
          <a:prstGeom prst="rect">
            <a:avLst/>
          </a:prstGeom>
          <a:noFill/>
          <a:ln w="12700" cap="sq">
            <a:noFill/>
            <a:miter lim="800000"/>
            <a:headEnd type="none" w="sm" len="sm"/>
            <a:tailEnd type="none" w="sm" len="sm"/>
          </a:ln>
        </p:spPr>
        <p:txBody>
          <a:bodyPr anchor="ctr">
            <a:spAutoFit/>
          </a:bodyPr>
          <a:lstStyle/>
          <a:p>
            <a:pPr algn="just"/>
            <a:r>
              <a:rPr kumimoji="0" lang="en-US" b="0" i="1">
                <a:solidFill>
                  <a:srgbClr val="003300"/>
                </a:solidFill>
              </a:rPr>
              <a:t>"Nhà nước xã hội chủ nghĩa và dân chủ nhân dân chỉ lo làm lợi cho nhân dân, trước hết là nhân dân lao động, ngày càng tiến bộ về vật chất và tinh thần, làm cho trong xã hội không có người bóc lột người'' </a:t>
            </a:r>
          </a:p>
        </p:txBody>
      </p:sp>
      <p:pic>
        <p:nvPicPr>
          <p:cNvPr id="35845" name="Picture 2" descr="D:\hinh anh moi\anh bac ho\7_dichuc1.jpg"/>
          <p:cNvPicPr>
            <a:picLocks noChangeAspect="1" noChangeArrowheads="1"/>
          </p:cNvPicPr>
          <p:nvPr/>
        </p:nvPicPr>
        <p:blipFill>
          <a:blip r:embed="rId2" cstate="print"/>
          <a:srcRect/>
          <a:stretch>
            <a:fillRect/>
          </a:stretch>
        </p:blipFill>
        <p:spPr bwMode="auto">
          <a:xfrm>
            <a:off x="725214" y="2112579"/>
            <a:ext cx="4318000" cy="4318000"/>
          </a:xfrm>
          <a:prstGeom prst="rect">
            <a:avLst/>
          </a:prstGeom>
          <a:noFill/>
          <a:ln w="9525">
            <a:noFill/>
            <a:miter lim="800000"/>
            <a:headEnd/>
            <a:tailEnd/>
          </a:ln>
        </p:spPr>
      </p:pic>
      <p:sp>
        <p:nvSpPr>
          <p:cNvPr id="35850" name="WordArt 6"/>
          <p:cNvSpPr>
            <a:spLocks noChangeArrowheads="1" noChangeShapeType="1" noTextEdit="1"/>
          </p:cNvSpPr>
          <p:nvPr/>
        </p:nvSpPr>
        <p:spPr bwMode="auto">
          <a:xfrm>
            <a:off x="2354317" y="993228"/>
            <a:ext cx="5283200" cy="838200"/>
          </a:xfrm>
          <a:prstGeom prst="rect">
            <a:avLst/>
          </a:prstGeom>
        </p:spPr>
        <p:txBody>
          <a:bodyPr wrap="none" fromWordArt="1">
            <a:prstTxWarp prst="textDoubleWave1">
              <a:avLst>
                <a:gd name="adj1" fmla="val 6500"/>
                <a:gd name="adj2" fmla="val 0"/>
              </a:avLst>
            </a:prstTxWarp>
          </a:bodyPr>
          <a:lstStyle/>
          <a:p>
            <a:pPr algn="ctr"/>
            <a:r>
              <a:rPr lang="en-US" sz="4400" kern="10" spc="-440" dirty="0">
                <a:ln w="12700" cap="sq">
                  <a:solidFill>
                    <a:srgbClr val="FF0000"/>
                  </a:solidFill>
                  <a:round/>
                  <a:headEnd type="none" w="sm" len="sm"/>
                  <a:tailEnd type="none" w="sm" len="sm"/>
                </a:ln>
                <a:solidFill>
                  <a:srgbClr val="FF0000"/>
                </a:solidFill>
                <a:latin typeface="Times New Roman"/>
                <a:cs typeface="Times New Roman"/>
              </a:rPr>
              <a:t>"LÀM  CHỦ CỦA NHÂN DÂN"</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p:cNvSpPr>
            <a:spLocks noChangeArrowheads="1"/>
          </p:cNvSpPr>
          <p:nvPr/>
        </p:nvSpPr>
        <p:spPr bwMode="auto">
          <a:xfrm>
            <a:off x="1727200" y="2500313"/>
            <a:ext cx="8737600" cy="762000"/>
          </a:xfrm>
          <a:prstGeom prst="ribbon2">
            <a:avLst>
              <a:gd name="adj1" fmla="val 17917"/>
              <a:gd name="adj2" fmla="val 74954"/>
            </a:avLst>
          </a:prstGeom>
          <a:solidFill>
            <a:schemeClr val="accent1"/>
          </a:solidFill>
          <a:ln w="12700" cap="sq">
            <a:noFill/>
            <a:round/>
            <a:headEnd type="none" w="sm" len="sm"/>
            <a:tailEnd type="none" w="sm" len="sm"/>
          </a:ln>
          <a:effectLst/>
        </p:spPr>
        <p:txBody>
          <a:bodyPr wrap="none" anchor="ctr"/>
          <a:lstStyle/>
          <a:p>
            <a:pPr algn="just"/>
            <a:r>
              <a:rPr kumimoji="0" lang="en-US" sz="2800"/>
              <a:t>      Hiến pháp năm 1946:</a:t>
            </a:r>
          </a:p>
        </p:txBody>
      </p:sp>
      <p:sp>
        <p:nvSpPr>
          <p:cNvPr id="36873" name="Text Box 9"/>
          <p:cNvSpPr txBox="1">
            <a:spLocks noChangeArrowheads="1"/>
          </p:cNvSpPr>
          <p:nvPr/>
        </p:nvSpPr>
        <p:spPr bwMode="auto">
          <a:xfrm>
            <a:off x="406400" y="3719514"/>
            <a:ext cx="6705600" cy="2246769"/>
          </a:xfrm>
          <a:prstGeom prst="rect">
            <a:avLst/>
          </a:prstGeom>
          <a:noFill/>
          <a:ln w="57150" cap="sq">
            <a:solidFill>
              <a:srgbClr val="CC0000"/>
            </a:solidFill>
            <a:miter lim="800000"/>
            <a:headEnd type="none" w="sm" len="sm"/>
            <a:tailEnd type="none" w="sm" len="sm"/>
          </a:ln>
          <a:effectLst/>
        </p:spPr>
        <p:txBody>
          <a:bodyPr>
            <a:spAutoFit/>
          </a:bodyPr>
          <a:lstStyle/>
          <a:p>
            <a:pPr algn="just">
              <a:spcBef>
                <a:spcPct val="50000"/>
              </a:spcBef>
            </a:pPr>
            <a:r>
              <a:rPr kumimoji="0" lang="en-US" sz="2800"/>
              <a:t>Điều 1: “Nước Việt Nam là một nước dân chủ cộng hoà. Tất cả quyền bính trong nước là của toàn thể nhân dân Việt Nam, không phân biệt nòi giống, gái, trai, giàu nghèo, giai cấp, tôn giáo”</a:t>
            </a:r>
          </a:p>
        </p:txBody>
      </p:sp>
      <p:sp>
        <p:nvSpPr>
          <p:cNvPr id="36874" name="Text Box 10"/>
          <p:cNvSpPr txBox="1">
            <a:spLocks noChangeArrowheads="1"/>
          </p:cNvSpPr>
          <p:nvPr/>
        </p:nvSpPr>
        <p:spPr bwMode="auto">
          <a:xfrm>
            <a:off x="7213600" y="3719513"/>
            <a:ext cx="4572000" cy="1815882"/>
          </a:xfrm>
          <a:prstGeom prst="rect">
            <a:avLst/>
          </a:prstGeom>
          <a:noFill/>
          <a:ln w="57150" cap="sq">
            <a:solidFill>
              <a:srgbClr val="CC0000"/>
            </a:solidFill>
            <a:miter lim="800000"/>
            <a:headEnd type="none" w="sm" len="sm"/>
            <a:tailEnd type="none" w="sm" len="sm"/>
          </a:ln>
          <a:effectLst/>
        </p:spPr>
        <p:txBody>
          <a:bodyPr>
            <a:spAutoFit/>
          </a:bodyPr>
          <a:lstStyle/>
          <a:p>
            <a:pPr algn="just">
              <a:spcBef>
                <a:spcPct val="50000"/>
              </a:spcBef>
            </a:pPr>
            <a:r>
              <a:rPr kumimoji="0" lang="en-US" sz="2800"/>
              <a:t>Điều 32: “Những vịêc quan hệ đến vận mệnh  quốc gia sẽ đưa ra nhân dân phán quyết…”</a:t>
            </a:r>
          </a:p>
        </p:txBody>
      </p:sp>
      <p:sp>
        <p:nvSpPr>
          <p:cNvPr id="36875" name="AutoShape 11"/>
          <p:cNvSpPr>
            <a:spLocks noChangeArrowheads="1"/>
          </p:cNvSpPr>
          <p:nvPr/>
        </p:nvSpPr>
        <p:spPr bwMode="auto">
          <a:xfrm>
            <a:off x="914400" y="2652713"/>
            <a:ext cx="812800" cy="1066800"/>
          </a:xfrm>
          <a:prstGeom prst="curvedRightArrow">
            <a:avLst>
              <a:gd name="adj1" fmla="val 35000"/>
              <a:gd name="adj2" fmla="val 70000"/>
              <a:gd name="adj3" fmla="val 33333"/>
            </a:avLst>
          </a:prstGeom>
          <a:solidFill>
            <a:schemeClr val="accent1"/>
          </a:solidFill>
          <a:ln w="12700" cap="sq">
            <a:noFill/>
            <a:miter lim="800000"/>
            <a:headEnd type="none" w="sm" len="sm"/>
            <a:tailEnd type="none" w="sm" len="sm"/>
          </a:ln>
          <a:effectLst/>
        </p:spPr>
        <p:txBody>
          <a:bodyPr wrap="none" anchor="ctr"/>
          <a:lstStyle/>
          <a:p>
            <a:endParaRPr lang="en-US"/>
          </a:p>
        </p:txBody>
      </p:sp>
      <p:sp>
        <p:nvSpPr>
          <p:cNvPr id="36876" name="AutoShape 12"/>
          <p:cNvSpPr>
            <a:spLocks noChangeArrowheads="1"/>
          </p:cNvSpPr>
          <p:nvPr/>
        </p:nvSpPr>
        <p:spPr bwMode="auto">
          <a:xfrm>
            <a:off x="10464800" y="2652713"/>
            <a:ext cx="711200" cy="1066800"/>
          </a:xfrm>
          <a:prstGeom prst="curvedLeftArrow">
            <a:avLst>
              <a:gd name="adj1" fmla="val 40000"/>
              <a:gd name="adj2" fmla="val 80000"/>
              <a:gd name="adj3" fmla="val 33333"/>
            </a:avLst>
          </a:prstGeom>
          <a:solidFill>
            <a:schemeClr val="accent1"/>
          </a:solidFill>
          <a:ln w="12700" cap="sq">
            <a:noFill/>
            <a:miter lim="800000"/>
            <a:headEnd type="none" w="sm" len="sm"/>
            <a:tailEnd type="none" w="sm" len="sm"/>
          </a:ln>
          <a:effectLst/>
        </p:spPr>
        <p:txBody>
          <a:bodyPr wrap="none" anchor="ctr"/>
          <a:lstStyle/>
          <a:p>
            <a:endParaRPr lang="en-US"/>
          </a:p>
        </p:txBody>
      </p:sp>
      <p:sp>
        <p:nvSpPr>
          <p:cNvPr id="36879" name="Text Box 15"/>
          <p:cNvSpPr txBox="1">
            <a:spLocks noChangeArrowheads="1"/>
          </p:cNvSpPr>
          <p:nvPr/>
        </p:nvSpPr>
        <p:spPr bwMode="auto">
          <a:xfrm>
            <a:off x="476469" y="1350580"/>
            <a:ext cx="11074400" cy="784830"/>
          </a:xfrm>
          <a:prstGeom prst="rect">
            <a:avLst/>
          </a:prstGeom>
          <a:noFill/>
          <a:ln w="12700" cap="sq">
            <a:noFill/>
            <a:miter lim="800000"/>
            <a:headEnd type="none" w="sm" len="sm"/>
            <a:tailEnd type="none" w="sm" len="sm"/>
          </a:ln>
          <a:effectLst>
            <a:prstShdw prst="shdw17" dist="17961" dir="2700000">
              <a:schemeClr val="accent1">
                <a:gamma/>
                <a:shade val="60000"/>
                <a:invGamma/>
              </a:schemeClr>
            </a:prstShdw>
          </a:effectLst>
        </p:spPr>
        <p:txBody>
          <a:bodyPr>
            <a:spAutoFit/>
          </a:bodyPr>
          <a:lstStyle/>
          <a:p>
            <a:pPr algn="just">
              <a:spcBef>
                <a:spcPct val="50000"/>
              </a:spcBef>
            </a:pPr>
            <a:r>
              <a:rPr lang="en-US" b="0" dirty="0"/>
              <a:t>- </a:t>
            </a:r>
            <a:r>
              <a:rPr lang="en-US" b="0" dirty="0" err="1"/>
              <a:t>Tất</a:t>
            </a:r>
            <a:r>
              <a:rPr lang="en-US" b="0" dirty="0"/>
              <a:t> </a:t>
            </a:r>
            <a:r>
              <a:rPr lang="en-US" b="0" dirty="0" err="1"/>
              <a:t>cả</a:t>
            </a:r>
            <a:r>
              <a:rPr lang="en-US" b="0" dirty="0"/>
              <a:t> </a:t>
            </a:r>
            <a:r>
              <a:rPr lang="en-US" b="0" dirty="0" err="1"/>
              <a:t>mọi</a:t>
            </a:r>
            <a:r>
              <a:rPr lang="en-US" b="0" dirty="0"/>
              <a:t> </a:t>
            </a:r>
            <a:r>
              <a:rPr lang="en-US" b="0" dirty="0" err="1"/>
              <a:t>quyền</a:t>
            </a:r>
            <a:r>
              <a:rPr lang="en-US" b="0" dirty="0"/>
              <a:t> </a:t>
            </a:r>
            <a:r>
              <a:rPr lang="en-US" b="0" dirty="0" err="1"/>
              <a:t>lực</a:t>
            </a:r>
            <a:r>
              <a:rPr lang="en-US" b="0" dirty="0"/>
              <a:t> </a:t>
            </a:r>
            <a:r>
              <a:rPr lang="en-US" b="0" dirty="0" err="1"/>
              <a:t>trong</a:t>
            </a:r>
            <a:r>
              <a:rPr lang="en-US" b="0" dirty="0"/>
              <a:t> </a:t>
            </a:r>
            <a:r>
              <a:rPr lang="en-US" b="0" dirty="0" err="1"/>
              <a:t>Nhà</a:t>
            </a:r>
            <a:r>
              <a:rPr lang="en-US" b="0" dirty="0"/>
              <a:t> </a:t>
            </a:r>
            <a:r>
              <a:rPr lang="en-US" b="0" dirty="0" err="1"/>
              <a:t>nước</a:t>
            </a:r>
            <a:r>
              <a:rPr lang="en-US" b="0" dirty="0"/>
              <a:t> </a:t>
            </a:r>
            <a:r>
              <a:rPr lang="en-US" b="0" dirty="0" err="1"/>
              <a:t>và</a:t>
            </a:r>
            <a:r>
              <a:rPr lang="en-US" b="0" dirty="0"/>
              <a:t> </a:t>
            </a:r>
            <a:r>
              <a:rPr lang="en-US" b="0" dirty="0" err="1"/>
              <a:t>trong</a:t>
            </a:r>
            <a:r>
              <a:rPr lang="en-US" b="0" dirty="0"/>
              <a:t> </a:t>
            </a:r>
            <a:r>
              <a:rPr lang="en-US" b="0" dirty="0" err="1"/>
              <a:t>xã</a:t>
            </a:r>
            <a:r>
              <a:rPr lang="en-US" b="0" dirty="0"/>
              <a:t> </a:t>
            </a:r>
            <a:r>
              <a:rPr lang="en-US" b="0" dirty="0" err="1"/>
              <a:t>hội</a:t>
            </a:r>
            <a:r>
              <a:rPr lang="en-US" b="0" dirty="0"/>
              <a:t> </a:t>
            </a:r>
            <a:r>
              <a:rPr lang="en-US" b="0" dirty="0" err="1"/>
              <a:t>đều</a:t>
            </a:r>
            <a:r>
              <a:rPr lang="en-US" b="0" dirty="0"/>
              <a:t> </a:t>
            </a:r>
            <a:r>
              <a:rPr lang="en-US" b="0" dirty="0" err="1"/>
              <a:t>thuộc</a:t>
            </a:r>
            <a:r>
              <a:rPr lang="en-US" b="0" dirty="0"/>
              <a:t> </a:t>
            </a:r>
            <a:r>
              <a:rPr lang="en-US" b="0" dirty="0" err="1"/>
              <a:t>về</a:t>
            </a:r>
            <a:r>
              <a:rPr lang="en-US" b="0" dirty="0"/>
              <a:t> </a:t>
            </a:r>
            <a:r>
              <a:rPr lang="en-US" b="0" dirty="0" err="1"/>
              <a:t>nhân</a:t>
            </a:r>
            <a:r>
              <a:rPr lang="en-US" b="0" dirty="0"/>
              <a:t> </a:t>
            </a:r>
            <a:r>
              <a:rPr lang="en-US" b="0" dirty="0" err="1"/>
              <a:t>dân</a:t>
            </a:r>
            <a:endParaRPr lang="en-US" b="0" dirty="0"/>
          </a:p>
          <a:p>
            <a:pPr algn="just">
              <a:spcBef>
                <a:spcPct val="50000"/>
              </a:spcBef>
            </a:pPr>
            <a:r>
              <a:rPr lang="en-US" b="0" dirty="0"/>
              <a:t>- </a:t>
            </a:r>
            <a:r>
              <a:rPr lang="en-US" b="0" dirty="0" err="1"/>
              <a:t>Nhân</a:t>
            </a:r>
            <a:r>
              <a:rPr lang="en-US" b="0" dirty="0"/>
              <a:t> </a:t>
            </a:r>
            <a:r>
              <a:rPr lang="en-US" b="0" dirty="0" err="1"/>
              <a:t>dân</a:t>
            </a:r>
            <a:r>
              <a:rPr lang="en-US" b="0" dirty="0"/>
              <a:t> </a:t>
            </a:r>
            <a:r>
              <a:rPr lang="en-US" b="0" dirty="0" err="1"/>
              <a:t>có</a:t>
            </a:r>
            <a:r>
              <a:rPr lang="en-US" b="0" dirty="0"/>
              <a:t> </a:t>
            </a:r>
            <a:r>
              <a:rPr lang="en-US" b="0" dirty="0" err="1"/>
              <a:t>quyền</a:t>
            </a:r>
            <a:r>
              <a:rPr lang="en-US" b="0" dirty="0"/>
              <a:t> </a:t>
            </a:r>
            <a:r>
              <a:rPr lang="en-US" b="0" dirty="0" err="1"/>
              <a:t>kiềm</a:t>
            </a:r>
            <a:r>
              <a:rPr lang="en-US" b="0" dirty="0"/>
              <a:t> </a:t>
            </a:r>
            <a:r>
              <a:rPr lang="en-US" b="0" dirty="0" err="1"/>
              <a:t>soát</a:t>
            </a:r>
            <a:r>
              <a:rPr lang="en-US" b="0" dirty="0"/>
              <a:t> </a:t>
            </a:r>
            <a:r>
              <a:rPr lang="en-US" b="0" dirty="0" err="1"/>
              <a:t>Nhà</a:t>
            </a:r>
            <a:r>
              <a:rPr lang="en-US" b="0" dirty="0"/>
              <a:t> </a:t>
            </a:r>
            <a:r>
              <a:rPr lang="en-US" b="0" dirty="0" err="1"/>
              <a:t>nước</a:t>
            </a:r>
            <a:endParaRPr lang="en-US"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100000"/>
                                  </p:iterate>
                                  <p:childTnLst>
                                    <p:set>
                                      <p:cBhvr>
                                        <p:cTn id="6" dur="1" fill="hold">
                                          <p:stCondLst>
                                            <p:cond delay="0"/>
                                          </p:stCondLst>
                                        </p:cTn>
                                        <p:tgtEl>
                                          <p:spTgt spid="36872"/>
                                        </p:tgtEl>
                                        <p:attrNameLst>
                                          <p:attrName>style.visibility</p:attrName>
                                        </p:attrNameLst>
                                      </p:cBhvr>
                                      <p:to>
                                        <p:strVal val="visible"/>
                                      </p:to>
                                    </p:set>
                                    <p:anim calcmode="lin" valueType="num">
                                      <p:cBhvr additive="base">
                                        <p:cTn id="7" dur="300" fill="hold"/>
                                        <p:tgtEl>
                                          <p:spTgt spid="36872"/>
                                        </p:tgtEl>
                                        <p:attrNameLst>
                                          <p:attrName>ppt_x</p:attrName>
                                        </p:attrNameLst>
                                      </p:cBhvr>
                                      <p:tavLst>
                                        <p:tav tm="0">
                                          <p:val>
                                            <p:strVal val="#ppt_x"/>
                                          </p:val>
                                        </p:tav>
                                        <p:tav tm="100000">
                                          <p:val>
                                            <p:strVal val="#ppt_x"/>
                                          </p:val>
                                        </p:tav>
                                      </p:tavLst>
                                    </p:anim>
                                    <p:anim calcmode="lin" valueType="num">
                                      <p:cBhvr additive="base">
                                        <p:cTn id="8" dur="300" fill="hold"/>
                                        <p:tgtEl>
                                          <p:spTgt spid="368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36875"/>
                                        </p:tgtEl>
                                        <p:attrNameLst>
                                          <p:attrName>style.visibility</p:attrName>
                                        </p:attrNameLst>
                                      </p:cBhvr>
                                      <p:to>
                                        <p:strVal val="visible"/>
                                      </p:to>
                                    </p:set>
                                    <p:animEffect transition="in" filter="strips(downLeft)">
                                      <p:cBhvr>
                                        <p:cTn id="13" dur="500"/>
                                        <p:tgtEl>
                                          <p:spTgt spid="36875"/>
                                        </p:tgtEl>
                                      </p:cBhvr>
                                    </p:animEffect>
                                  </p:childTnLst>
                                </p:cTn>
                              </p:par>
                            </p:childTnLst>
                          </p:cTn>
                        </p:par>
                        <p:par>
                          <p:cTn id="14" fill="hold">
                            <p:stCondLst>
                              <p:cond delay="500"/>
                            </p:stCondLst>
                            <p:childTnLst>
                              <p:par>
                                <p:cTn id="15" presetID="23" presetClass="entr" presetSubtype="36" fill="hold" grpId="0" nodeType="afterEffect">
                                  <p:stCondLst>
                                    <p:cond delay="0"/>
                                  </p:stCondLst>
                                  <p:childTnLst>
                                    <p:set>
                                      <p:cBhvr>
                                        <p:cTn id="16" dur="1" fill="hold">
                                          <p:stCondLst>
                                            <p:cond delay="0"/>
                                          </p:stCondLst>
                                        </p:cTn>
                                        <p:tgtEl>
                                          <p:spTgt spid="36873"/>
                                        </p:tgtEl>
                                        <p:attrNameLst>
                                          <p:attrName>style.visibility</p:attrName>
                                        </p:attrNameLst>
                                      </p:cBhvr>
                                      <p:to>
                                        <p:strVal val="visible"/>
                                      </p:to>
                                    </p:set>
                                    <p:anim calcmode="lin" valueType="num">
                                      <p:cBhvr>
                                        <p:cTn id="17" dur="500" fill="hold"/>
                                        <p:tgtEl>
                                          <p:spTgt spid="36873"/>
                                        </p:tgtEl>
                                        <p:attrNameLst>
                                          <p:attrName>ppt_w</p:attrName>
                                        </p:attrNameLst>
                                      </p:cBhvr>
                                      <p:tavLst>
                                        <p:tav tm="0">
                                          <p:val>
                                            <p:strVal val="(6*min(max(#ppt_w*#ppt_h,.3),1)-7.4)/-.7*#ppt_w"/>
                                          </p:val>
                                        </p:tav>
                                        <p:tav tm="100000">
                                          <p:val>
                                            <p:strVal val="#ppt_w"/>
                                          </p:val>
                                        </p:tav>
                                      </p:tavLst>
                                    </p:anim>
                                    <p:anim calcmode="lin" valueType="num">
                                      <p:cBhvr>
                                        <p:cTn id="18" dur="500" fill="hold"/>
                                        <p:tgtEl>
                                          <p:spTgt spid="36873"/>
                                        </p:tgtEl>
                                        <p:attrNameLst>
                                          <p:attrName>ppt_h</p:attrName>
                                        </p:attrNameLst>
                                      </p:cBhvr>
                                      <p:tavLst>
                                        <p:tav tm="0">
                                          <p:val>
                                            <p:strVal val="(6*min(max(#ppt_w*#ppt_h,.3),1)-7.4)/-.7*#ppt_h"/>
                                          </p:val>
                                        </p:tav>
                                        <p:tav tm="100000">
                                          <p:val>
                                            <p:strVal val="#ppt_h"/>
                                          </p:val>
                                        </p:tav>
                                      </p:tavLst>
                                    </p:anim>
                                    <p:anim calcmode="lin" valueType="num">
                                      <p:cBhvr>
                                        <p:cTn id="19" dur="500" fill="hold"/>
                                        <p:tgtEl>
                                          <p:spTgt spid="36873"/>
                                        </p:tgtEl>
                                        <p:attrNameLst>
                                          <p:attrName>ppt_x</p:attrName>
                                        </p:attrNameLst>
                                      </p:cBhvr>
                                      <p:tavLst>
                                        <p:tav tm="0">
                                          <p:val>
                                            <p:fltVal val="0.5"/>
                                          </p:val>
                                        </p:tav>
                                        <p:tav tm="100000">
                                          <p:val>
                                            <p:strVal val="#ppt_x"/>
                                          </p:val>
                                        </p:tav>
                                      </p:tavLst>
                                    </p:anim>
                                    <p:anim calcmode="lin" valueType="num">
                                      <p:cBhvr>
                                        <p:cTn id="20" dur="500" fill="hold"/>
                                        <p:tgtEl>
                                          <p:spTgt spid="36873"/>
                                        </p:tgtEl>
                                        <p:attrNameLst>
                                          <p:attrName>ppt_y</p:attrName>
                                        </p:attrNameLst>
                                      </p:cBhvr>
                                      <p:tavLst>
                                        <p:tav tm="0">
                                          <p:val>
                                            <p:strVal val="1+(6*min(max(#ppt_w*#ppt_h,.3),1)-7.4)/-.7*#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36876"/>
                                        </p:tgtEl>
                                        <p:attrNameLst>
                                          <p:attrName>style.visibility</p:attrName>
                                        </p:attrNameLst>
                                      </p:cBhvr>
                                      <p:to>
                                        <p:strVal val="visible"/>
                                      </p:to>
                                    </p:set>
                                    <p:animEffect transition="in" filter="strips(downLeft)">
                                      <p:cBhvr>
                                        <p:cTn id="25" dur="500"/>
                                        <p:tgtEl>
                                          <p:spTgt spid="36876"/>
                                        </p:tgtEl>
                                      </p:cBhvr>
                                    </p:animEffect>
                                  </p:childTnLst>
                                </p:cTn>
                              </p:par>
                            </p:childTnLst>
                          </p:cTn>
                        </p:par>
                        <p:par>
                          <p:cTn id="26" fill="hold">
                            <p:stCondLst>
                              <p:cond delay="500"/>
                            </p:stCondLst>
                            <p:childTnLst>
                              <p:par>
                                <p:cTn id="27" presetID="23" presetClass="entr" presetSubtype="272" fill="hold" grpId="0" nodeType="afterEffect">
                                  <p:stCondLst>
                                    <p:cond delay="0"/>
                                  </p:stCondLst>
                                  <p:childTnLst>
                                    <p:set>
                                      <p:cBhvr>
                                        <p:cTn id="28" dur="1" fill="hold">
                                          <p:stCondLst>
                                            <p:cond delay="0"/>
                                          </p:stCondLst>
                                        </p:cTn>
                                        <p:tgtEl>
                                          <p:spTgt spid="36874"/>
                                        </p:tgtEl>
                                        <p:attrNameLst>
                                          <p:attrName>style.visibility</p:attrName>
                                        </p:attrNameLst>
                                      </p:cBhvr>
                                      <p:to>
                                        <p:strVal val="visible"/>
                                      </p:to>
                                    </p:set>
                                    <p:anim calcmode="lin" valueType="num">
                                      <p:cBhvr>
                                        <p:cTn id="29" dur="500" fill="hold"/>
                                        <p:tgtEl>
                                          <p:spTgt spid="36874"/>
                                        </p:tgtEl>
                                        <p:attrNameLst>
                                          <p:attrName>ppt_w</p:attrName>
                                        </p:attrNameLst>
                                      </p:cBhvr>
                                      <p:tavLst>
                                        <p:tav tm="0">
                                          <p:val>
                                            <p:strVal val="2/3*#ppt_w"/>
                                          </p:val>
                                        </p:tav>
                                        <p:tav tm="100000">
                                          <p:val>
                                            <p:strVal val="#ppt_w"/>
                                          </p:val>
                                        </p:tav>
                                      </p:tavLst>
                                    </p:anim>
                                    <p:anim calcmode="lin" valueType="num">
                                      <p:cBhvr>
                                        <p:cTn id="30" dur="500" fill="hold"/>
                                        <p:tgtEl>
                                          <p:spTgt spid="3687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2" grpId="0" animBg="1" autoUpdateAnimBg="0"/>
      <p:bldP spid="36873" grpId="0" animBg="1"/>
      <p:bldP spid="36874" grpId="0" animBg="1"/>
      <p:bldP spid="36875" grpId="0" animBg="1"/>
      <p:bldP spid="3687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1"/>
          <p:cNvSpPr txBox="1">
            <a:spLocks noChangeArrowheads="1"/>
          </p:cNvSpPr>
          <p:nvPr/>
        </p:nvSpPr>
        <p:spPr bwMode="auto">
          <a:xfrm>
            <a:off x="2247153" y="292249"/>
            <a:ext cx="7010400" cy="641350"/>
          </a:xfrm>
          <a:prstGeom prst="rect">
            <a:avLst/>
          </a:prstGeom>
          <a:noFill/>
          <a:ln w="9525">
            <a:noFill/>
            <a:miter lim="800000"/>
            <a:headEnd/>
            <a:tailEnd/>
          </a:ln>
        </p:spPr>
        <p:txBody>
          <a:bodyPr>
            <a:spAutoFit/>
          </a:bodyPr>
          <a:lstStyle/>
          <a:p>
            <a:r>
              <a:rPr lang="en-US" sz="3600" i="1" dirty="0" err="1" smtClean="0">
                <a:solidFill>
                  <a:srgbClr val="000099"/>
                </a:solidFill>
              </a:rPr>
              <a:t>c,Nhà</a:t>
            </a:r>
            <a:r>
              <a:rPr lang="en-US" sz="3600" i="1" dirty="0" smtClean="0">
                <a:solidFill>
                  <a:srgbClr val="000099"/>
                </a:solidFill>
              </a:rPr>
              <a:t> </a:t>
            </a:r>
            <a:r>
              <a:rPr lang="en-US" sz="3600" i="1" dirty="0" err="1">
                <a:solidFill>
                  <a:srgbClr val="000099"/>
                </a:solidFill>
              </a:rPr>
              <a:t>nước</a:t>
            </a:r>
            <a:r>
              <a:rPr lang="en-US" sz="3600" i="1" dirty="0">
                <a:solidFill>
                  <a:srgbClr val="000099"/>
                </a:solidFill>
              </a:rPr>
              <a:t> do </a:t>
            </a:r>
            <a:r>
              <a:rPr lang="en-US" sz="3600" i="1" dirty="0" err="1">
                <a:solidFill>
                  <a:srgbClr val="000099"/>
                </a:solidFill>
              </a:rPr>
              <a:t>dân</a:t>
            </a:r>
            <a:endParaRPr lang="en-US" sz="3600" i="1" dirty="0">
              <a:solidFill>
                <a:srgbClr val="000099"/>
              </a:solidFill>
            </a:endParaRPr>
          </a:p>
        </p:txBody>
      </p:sp>
      <p:sp>
        <p:nvSpPr>
          <p:cNvPr id="38915" name="Rectangle 2"/>
          <p:cNvSpPr>
            <a:spLocks noChangeArrowheads="1"/>
          </p:cNvSpPr>
          <p:nvPr/>
        </p:nvSpPr>
        <p:spPr bwMode="auto">
          <a:xfrm>
            <a:off x="390861" y="5088779"/>
            <a:ext cx="11356490" cy="1292662"/>
          </a:xfrm>
          <a:prstGeom prst="rect">
            <a:avLst/>
          </a:prstGeom>
          <a:noFill/>
          <a:ln w="9525">
            <a:noFill/>
            <a:miter lim="800000"/>
            <a:headEnd/>
            <a:tailEnd/>
          </a:ln>
        </p:spPr>
        <p:txBody>
          <a:bodyPr wrap="square">
            <a:spAutoFit/>
          </a:bodyPr>
          <a:lstStyle/>
          <a:p>
            <a:pPr algn="just"/>
            <a:r>
              <a:rPr lang="vi-VN" sz="2600" b="0" i="1" dirty="0">
                <a:solidFill>
                  <a:srgbClr val="000066"/>
                </a:solidFill>
              </a:rPr>
              <a:t>Ngày 6</a:t>
            </a:r>
            <a:r>
              <a:rPr lang="en-US" sz="2600" b="0" i="1" dirty="0">
                <a:solidFill>
                  <a:srgbClr val="000066"/>
                </a:solidFill>
              </a:rPr>
              <a:t>/</a:t>
            </a:r>
            <a:r>
              <a:rPr lang="vi-VN" sz="2600" b="0" i="1" dirty="0">
                <a:solidFill>
                  <a:srgbClr val="000066"/>
                </a:solidFill>
              </a:rPr>
              <a:t>1</a:t>
            </a:r>
            <a:r>
              <a:rPr lang="en-US" sz="2600" b="0" i="1" dirty="0">
                <a:solidFill>
                  <a:srgbClr val="000066"/>
                </a:solidFill>
              </a:rPr>
              <a:t>/</a:t>
            </a:r>
            <a:r>
              <a:rPr lang="vi-VN" sz="2600" b="0" i="1" dirty="0">
                <a:solidFill>
                  <a:srgbClr val="000066"/>
                </a:solidFill>
              </a:rPr>
              <a:t>1946, cuộc tổng tuyển cử đầu tiên diễn ra trên đất nước VN. Lần đầu tiên trong lịch sử, mọi người dân VN từ 18 tuổi trở lên, không phân biệt nam, nữ đều được hưởng quyền bầu cử và ứng cử Quốc hội. </a:t>
            </a:r>
            <a:endParaRPr lang="en-US" sz="2600" b="0" i="1" dirty="0">
              <a:solidFill>
                <a:srgbClr val="000066"/>
              </a:solidFill>
            </a:endParaRPr>
          </a:p>
        </p:txBody>
      </p:sp>
      <p:pic>
        <p:nvPicPr>
          <p:cNvPr id="38921" name="Picture 8" descr="bo phieu bau cu"/>
          <p:cNvPicPr>
            <a:picLocks noChangeAspect="1" noChangeArrowheads="1"/>
          </p:cNvPicPr>
          <p:nvPr/>
        </p:nvPicPr>
        <p:blipFill>
          <a:blip r:embed="rId2" cstate="print"/>
          <a:srcRect l="1527" t="1924" r="1527" b="4868"/>
          <a:stretch>
            <a:fillRect/>
          </a:stretch>
        </p:blipFill>
        <p:spPr bwMode="auto">
          <a:xfrm>
            <a:off x="7010400" y="914400"/>
            <a:ext cx="4978400" cy="2743200"/>
          </a:xfrm>
          <a:prstGeom prst="rect">
            <a:avLst/>
          </a:prstGeom>
          <a:noFill/>
          <a:ln w="38100">
            <a:noFill/>
            <a:miter lim="800000"/>
            <a:headEnd/>
            <a:tailEnd/>
          </a:ln>
        </p:spPr>
      </p:pic>
      <p:sp>
        <p:nvSpPr>
          <p:cNvPr id="38922" name="Text Box 10"/>
          <p:cNvSpPr txBox="1">
            <a:spLocks noChangeArrowheads="1"/>
          </p:cNvSpPr>
          <p:nvPr/>
        </p:nvSpPr>
        <p:spPr bwMode="auto">
          <a:xfrm>
            <a:off x="456602" y="1530220"/>
            <a:ext cx="6482080" cy="946150"/>
          </a:xfrm>
          <a:prstGeom prst="rect">
            <a:avLst/>
          </a:prstGeom>
          <a:noFill/>
          <a:ln w="38100" cap="sq">
            <a:noFill/>
            <a:miter lim="800000"/>
            <a:headEnd type="none" w="sm" len="sm"/>
            <a:tailEnd type="none" w="sm" len="sm"/>
          </a:ln>
          <a:effectLst/>
        </p:spPr>
        <p:txBody>
          <a:bodyPr wrap="square">
            <a:spAutoFit/>
          </a:bodyPr>
          <a:lstStyle/>
          <a:p>
            <a:pPr algn="just">
              <a:spcBef>
                <a:spcPct val="50000"/>
              </a:spcBef>
            </a:pPr>
            <a:r>
              <a:rPr kumimoji="0" lang="en-US" sz="2800" b="0" dirty="0"/>
              <a:t>- Do </a:t>
            </a:r>
            <a:r>
              <a:rPr kumimoji="0" lang="en-US" sz="2800" b="0" dirty="0" err="1"/>
              <a:t>dân</a:t>
            </a:r>
            <a:r>
              <a:rPr kumimoji="0" lang="en-US" sz="2800" b="0" dirty="0"/>
              <a:t> </a:t>
            </a:r>
            <a:r>
              <a:rPr kumimoji="0" lang="en-US" sz="2800" b="0" i="1" dirty="0" err="1"/>
              <a:t>lựa</a:t>
            </a:r>
            <a:r>
              <a:rPr kumimoji="0" lang="en-US" sz="2800" b="0" i="1" dirty="0"/>
              <a:t> </a:t>
            </a:r>
            <a:r>
              <a:rPr kumimoji="0" lang="en-US" sz="2800" b="0" i="1" dirty="0" err="1"/>
              <a:t>chọn</a:t>
            </a:r>
            <a:r>
              <a:rPr kumimoji="0" lang="en-US" sz="2800" b="0" i="1" dirty="0"/>
              <a:t>, </a:t>
            </a:r>
            <a:r>
              <a:rPr kumimoji="0" lang="en-US" sz="2800" b="0" i="1" dirty="0" err="1"/>
              <a:t>bầu</a:t>
            </a:r>
            <a:r>
              <a:rPr kumimoji="0" lang="en-US" sz="2800" b="0" i="1" dirty="0"/>
              <a:t> </a:t>
            </a:r>
            <a:r>
              <a:rPr kumimoji="0" lang="en-US" sz="2800" b="0" i="1" dirty="0" err="1"/>
              <a:t>ra</a:t>
            </a:r>
            <a:r>
              <a:rPr kumimoji="0" lang="en-US" sz="2800" b="0" i="1" dirty="0"/>
              <a:t> </a:t>
            </a:r>
            <a:r>
              <a:rPr kumimoji="0" lang="en-US" sz="2800" b="0" dirty="0" err="1"/>
              <a:t>những</a:t>
            </a:r>
            <a:r>
              <a:rPr kumimoji="0" lang="en-US" sz="2800" b="0" dirty="0"/>
              <a:t> </a:t>
            </a:r>
            <a:r>
              <a:rPr kumimoji="0" lang="en-US" sz="2800" b="0" dirty="0" err="1"/>
              <a:t>đại</a:t>
            </a:r>
            <a:r>
              <a:rPr kumimoji="0" lang="en-US" sz="2800" b="0" dirty="0"/>
              <a:t> </a:t>
            </a:r>
            <a:r>
              <a:rPr kumimoji="0" lang="en-US" sz="2800" b="0" dirty="0" err="1"/>
              <a:t>biểu</a:t>
            </a:r>
            <a:r>
              <a:rPr kumimoji="0" lang="en-US" sz="2800" b="0" dirty="0"/>
              <a:t> </a:t>
            </a:r>
            <a:r>
              <a:rPr kumimoji="0" lang="en-US" sz="2800" b="0" dirty="0" err="1"/>
              <a:t>của</a:t>
            </a:r>
            <a:r>
              <a:rPr kumimoji="0" lang="en-US" sz="2800" b="0" dirty="0"/>
              <a:t> </a:t>
            </a:r>
            <a:r>
              <a:rPr kumimoji="0" lang="en-US" sz="2800" b="0" dirty="0" err="1"/>
              <a:t>mình</a:t>
            </a:r>
            <a:endParaRPr kumimoji="0" lang="en-US" sz="2800" b="0" i="1" dirty="0"/>
          </a:p>
        </p:txBody>
      </p:sp>
      <p:sp>
        <p:nvSpPr>
          <p:cNvPr id="38923" name="Text Box 11"/>
          <p:cNvSpPr txBox="1">
            <a:spLocks noChangeArrowheads="1"/>
          </p:cNvSpPr>
          <p:nvPr/>
        </p:nvSpPr>
        <p:spPr bwMode="auto">
          <a:xfrm>
            <a:off x="365760" y="2732441"/>
            <a:ext cx="6908800" cy="523220"/>
          </a:xfrm>
          <a:prstGeom prst="rect">
            <a:avLst/>
          </a:prstGeom>
          <a:noFill/>
          <a:ln w="38100" cap="sq">
            <a:noFill/>
            <a:miter lim="800000"/>
            <a:headEnd type="none" w="sm" len="sm"/>
            <a:tailEnd type="none" w="sm" len="sm"/>
          </a:ln>
          <a:effectLst/>
        </p:spPr>
        <p:txBody>
          <a:bodyPr>
            <a:spAutoFit/>
          </a:bodyPr>
          <a:lstStyle/>
          <a:p>
            <a:pPr algn="just">
              <a:spcBef>
                <a:spcPct val="50000"/>
              </a:spcBef>
            </a:pPr>
            <a:r>
              <a:rPr kumimoji="0" lang="en-US" sz="2800" b="0" dirty="0"/>
              <a:t>- Do </a:t>
            </a:r>
            <a:r>
              <a:rPr kumimoji="0" lang="en-US" sz="2800" b="0" dirty="0" err="1"/>
              <a:t>dân</a:t>
            </a:r>
            <a:r>
              <a:rPr kumimoji="0" lang="en-US" sz="2800" b="0" i="1" dirty="0"/>
              <a:t> </a:t>
            </a:r>
            <a:r>
              <a:rPr kumimoji="0" lang="en-US" sz="2800" b="0" i="1" dirty="0" err="1"/>
              <a:t>ủng</a:t>
            </a:r>
            <a:r>
              <a:rPr kumimoji="0" lang="en-US" sz="2800" b="0" i="1" dirty="0"/>
              <a:t> </a:t>
            </a:r>
            <a:r>
              <a:rPr kumimoji="0" lang="en-US" sz="2800" b="0" i="1" dirty="0" err="1"/>
              <a:t>hộ</a:t>
            </a:r>
            <a:r>
              <a:rPr kumimoji="0" lang="en-US" sz="2800" b="0" i="1" dirty="0"/>
              <a:t>, </a:t>
            </a:r>
            <a:r>
              <a:rPr kumimoji="0" lang="en-US" sz="2800" b="0" i="1" dirty="0" err="1"/>
              <a:t>giúp</a:t>
            </a:r>
            <a:r>
              <a:rPr kumimoji="0" lang="en-US" sz="2800" b="0" i="1" dirty="0"/>
              <a:t> </a:t>
            </a:r>
            <a:r>
              <a:rPr kumimoji="0" lang="en-US" sz="2800" b="0" i="1" dirty="0" err="1"/>
              <a:t>đỡ</a:t>
            </a:r>
            <a:r>
              <a:rPr kumimoji="0" lang="en-US" sz="2800" b="0" i="1" dirty="0"/>
              <a:t>, </a:t>
            </a:r>
            <a:r>
              <a:rPr kumimoji="0" lang="en-US" sz="2800" b="0" i="1" dirty="0" err="1"/>
              <a:t>đóng</a:t>
            </a:r>
            <a:r>
              <a:rPr kumimoji="0" lang="en-US" sz="2800" b="0" i="1" dirty="0"/>
              <a:t> </a:t>
            </a:r>
            <a:r>
              <a:rPr kumimoji="0" lang="en-US" sz="2800" b="0" i="1" dirty="0" err="1"/>
              <a:t>thuế</a:t>
            </a:r>
            <a:endParaRPr kumimoji="0" lang="en-US" sz="2800" b="0" i="1" dirty="0"/>
          </a:p>
        </p:txBody>
      </p:sp>
      <p:sp>
        <p:nvSpPr>
          <p:cNvPr id="38924" name="Text Box 12"/>
          <p:cNvSpPr txBox="1">
            <a:spLocks noChangeArrowheads="1"/>
          </p:cNvSpPr>
          <p:nvPr/>
        </p:nvSpPr>
        <p:spPr bwMode="auto">
          <a:xfrm>
            <a:off x="435087" y="3532935"/>
            <a:ext cx="6908800" cy="519112"/>
          </a:xfrm>
          <a:prstGeom prst="rect">
            <a:avLst/>
          </a:prstGeom>
          <a:noFill/>
          <a:ln w="38100" cap="sq">
            <a:noFill/>
            <a:miter lim="800000"/>
            <a:headEnd type="none" w="sm" len="sm"/>
            <a:tailEnd type="none" w="sm" len="sm"/>
          </a:ln>
          <a:effectLst/>
        </p:spPr>
        <p:txBody>
          <a:bodyPr>
            <a:spAutoFit/>
          </a:bodyPr>
          <a:lstStyle/>
          <a:p>
            <a:pPr algn="just">
              <a:spcBef>
                <a:spcPct val="50000"/>
              </a:spcBef>
            </a:pPr>
            <a:r>
              <a:rPr kumimoji="0" lang="en-US" sz="2800" b="0" dirty="0"/>
              <a:t>- Do </a:t>
            </a:r>
            <a:r>
              <a:rPr kumimoji="0" lang="en-US" sz="2800" b="0" dirty="0" err="1"/>
              <a:t>dân</a:t>
            </a:r>
            <a:r>
              <a:rPr kumimoji="0" lang="en-US" sz="2800" b="0" i="1" dirty="0"/>
              <a:t> </a:t>
            </a:r>
            <a:r>
              <a:rPr kumimoji="0" lang="en-US" sz="2800" b="0" i="1" dirty="0" err="1"/>
              <a:t>phê</a:t>
            </a:r>
            <a:r>
              <a:rPr kumimoji="0" lang="en-US" sz="2800" b="0" i="1" dirty="0"/>
              <a:t> </a:t>
            </a:r>
            <a:r>
              <a:rPr kumimoji="0" lang="en-US" sz="2800" b="0" i="1" dirty="0" err="1"/>
              <a:t>bình</a:t>
            </a:r>
            <a:r>
              <a:rPr kumimoji="0" lang="en-US" sz="2800" b="0" i="1" dirty="0"/>
              <a:t>, </a:t>
            </a:r>
            <a:r>
              <a:rPr kumimoji="0" lang="en-US" sz="2800" b="0" i="1" dirty="0" err="1"/>
              <a:t>xây</a:t>
            </a:r>
            <a:r>
              <a:rPr kumimoji="0" lang="en-US" sz="2800" b="0" i="1" dirty="0"/>
              <a:t> </a:t>
            </a:r>
            <a:r>
              <a:rPr kumimoji="0" lang="en-US" sz="2800" b="0" i="1" dirty="0" err="1"/>
              <a:t>dựng</a:t>
            </a:r>
            <a:endParaRPr kumimoji="0" lang="en-US" sz="2800" b="0" i="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8922"/>
                                        </p:tgtEl>
                                        <p:attrNameLst>
                                          <p:attrName>style.visibility</p:attrName>
                                        </p:attrNameLst>
                                      </p:cBhvr>
                                      <p:to>
                                        <p:strVal val="visible"/>
                                      </p:to>
                                    </p:set>
                                    <p:anim calcmode="lin" valueType="num">
                                      <p:cBhvr additive="base">
                                        <p:cTn id="7" dur="500" fill="hold"/>
                                        <p:tgtEl>
                                          <p:spTgt spid="38922"/>
                                        </p:tgtEl>
                                        <p:attrNameLst>
                                          <p:attrName>ppt_x</p:attrName>
                                        </p:attrNameLst>
                                      </p:cBhvr>
                                      <p:tavLst>
                                        <p:tav tm="0">
                                          <p:val>
                                            <p:strVal val="1+#ppt_w/2"/>
                                          </p:val>
                                        </p:tav>
                                        <p:tav tm="100000">
                                          <p:val>
                                            <p:strVal val="#ppt_x"/>
                                          </p:val>
                                        </p:tav>
                                      </p:tavLst>
                                    </p:anim>
                                    <p:anim calcmode="lin" valueType="num">
                                      <p:cBhvr additive="base">
                                        <p:cTn id="8" dur="500" fill="hold"/>
                                        <p:tgtEl>
                                          <p:spTgt spid="389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6" fill="hold" grpId="0" nodeType="afterEffect">
                                  <p:stCondLst>
                                    <p:cond delay="0"/>
                                  </p:stCondLst>
                                  <p:childTnLst>
                                    <p:set>
                                      <p:cBhvr>
                                        <p:cTn id="11" dur="1" fill="hold">
                                          <p:stCondLst>
                                            <p:cond delay="0"/>
                                          </p:stCondLst>
                                        </p:cTn>
                                        <p:tgtEl>
                                          <p:spTgt spid="38923"/>
                                        </p:tgtEl>
                                        <p:attrNameLst>
                                          <p:attrName>style.visibility</p:attrName>
                                        </p:attrNameLst>
                                      </p:cBhvr>
                                      <p:to>
                                        <p:strVal val="visible"/>
                                      </p:to>
                                    </p:set>
                                    <p:animEffect transition="in" filter="strips(downRight)">
                                      <p:cBhvr>
                                        <p:cTn id="12" dur="500"/>
                                        <p:tgtEl>
                                          <p:spTgt spid="38923"/>
                                        </p:tgtEl>
                                      </p:cBhvr>
                                    </p:animEffect>
                                  </p:childTnLst>
                                </p:cTn>
                              </p:par>
                            </p:childTnLst>
                          </p:cTn>
                        </p:par>
                        <p:par>
                          <p:cTn id="13" fill="hold">
                            <p:stCondLst>
                              <p:cond delay="1000"/>
                            </p:stCondLst>
                            <p:childTnLst>
                              <p:par>
                                <p:cTn id="14" presetID="2" presetClass="entr" presetSubtype="6" fill="hold" grpId="0" nodeType="afterEffect">
                                  <p:stCondLst>
                                    <p:cond delay="0"/>
                                  </p:stCondLst>
                                  <p:childTnLst>
                                    <p:set>
                                      <p:cBhvr>
                                        <p:cTn id="15" dur="1" fill="hold">
                                          <p:stCondLst>
                                            <p:cond delay="0"/>
                                          </p:stCondLst>
                                        </p:cTn>
                                        <p:tgtEl>
                                          <p:spTgt spid="38924"/>
                                        </p:tgtEl>
                                        <p:attrNameLst>
                                          <p:attrName>style.visibility</p:attrName>
                                        </p:attrNameLst>
                                      </p:cBhvr>
                                      <p:to>
                                        <p:strVal val="visible"/>
                                      </p:to>
                                    </p:set>
                                    <p:anim calcmode="lin" valueType="num">
                                      <p:cBhvr additive="base">
                                        <p:cTn id="16" dur="500" fill="hold"/>
                                        <p:tgtEl>
                                          <p:spTgt spid="38924"/>
                                        </p:tgtEl>
                                        <p:attrNameLst>
                                          <p:attrName>ppt_x</p:attrName>
                                        </p:attrNameLst>
                                      </p:cBhvr>
                                      <p:tavLst>
                                        <p:tav tm="0">
                                          <p:val>
                                            <p:strVal val="1+#ppt_w/2"/>
                                          </p:val>
                                        </p:tav>
                                        <p:tav tm="100000">
                                          <p:val>
                                            <p:strVal val="#ppt_x"/>
                                          </p:val>
                                        </p:tav>
                                      </p:tavLst>
                                    </p:anim>
                                    <p:anim calcmode="lin" valueType="num">
                                      <p:cBhvr additive="base">
                                        <p:cTn id="17" dur="500" fill="hold"/>
                                        <p:tgtEl>
                                          <p:spTgt spid="389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2" grpId="0"/>
      <p:bldP spid="38923" grpId="0"/>
      <p:bldP spid="389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6" descr="HCM"/>
          <p:cNvPicPr>
            <a:picLocks noChangeAspect="1" noChangeArrowheads="1"/>
          </p:cNvPicPr>
          <p:nvPr/>
        </p:nvPicPr>
        <p:blipFill>
          <a:blip r:embed="rId2" cstate="print"/>
          <a:srcRect t="3125"/>
          <a:stretch>
            <a:fillRect/>
          </a:stretch>
        </p:blipFill>
        <p:spPr bwMode="auto">
          <a:xfrm>
            <a:off x="3759200" y="1866900"/>
            <a:ext cx="5623984" cy="4876800"/>
          </a:xfrm>
          <a:prstGeom prst="rect">
            <a:avLst/>
          </a:prstGeom>
          <a:noFill/>
          <a:ln w="38100">
            <a:noFill/>
            <a:miter lim="800000"/>
            <a:headEnd/>
            <a:tailEnd/>
          </a:ln>
        </p:spPr>
      </p:pic>
      <p:pic>
        <p:nvPicPr>
          <p:cNvPr id="39939" name="Picture 7" descr="qh2_4s"/>
          <p:cNvPicPr>
            <a:picLocks noChangeAspect="1" noChangeArrowheads="1"/>
          </p:cNvPicPr>
          <p:nvPr/>
        </p:nvPicPr>
        <p:blipFill>
          <a:blip r:embed="rId3" cstate="print"/>
          <a:srcRect/>
          <a:stretch>
            <a:fillRect/>
          </a:stretch>
        </p:blipFill>
        <p:spPr bwMode="auto">
          <a:xfrm>
            <a:off x="203200" y="4457700"/>
            <a:ext cx="4013200" cy="2324100"/>
          </a:xfrm>
          <a:prstGeom prst="rect">
            <a:avLst/>
          </a:prstGeom>
          <a:noFill/>
          <a:ln w="38100">
            <a:noFill/>
            <a:miter lim="800000"/>
            <a:headEnd/>
            <a:tailEnd/>
          </a:ln>
        </p:spPr>
      </p:pic>
      <p:pic>
        <p:nvPicPr>
          <p:cNvPr id="39940" name="Picture 8" descr="bo phieu bau cu"/>
          <p:cNvPicPr>
            <a:picLocks noChangeAspect="1" noChangeArrowheads="1"/>
          </p:cNvPicPr>
          <p:nvPr/>
        </p:nvPicPr>
        <p:blipFill>
          <a:blip r:embed="rId4" cstate="print"/>
          <a:srcRect l="1527" t="1924" r="1527" b="4868"/>
          <a:stretch>
            <a:fillRect/>
          </a:stretch>
        </p:blipFill>
        <p:spPr bwMode="auto">
          <a:xfrm>
            <a:off x="203200" y="1931989"/>
            <a:ext cx="4064000" cy="2397125"/>
          </a:xfrm>
          <a:prstGeom prst="rect">
            <a:avLst/>
          </a:prstGeom>
          <a:noFill/>
          <a:ln w="38100">
            <a:noFill/>
            <a:miter lim="800000"/>
            <a:headEnd/>
            <a:tailEnd/>
          </a:ln>
        </p:spPr>
      </p:pic>
      <p:pic>
        <p:nvPicPr>
          <p:cNvPr id="5" name="Picture 6" descr="Hien-phapL"/>
          <p:cNvPicPr>
            <a:picLocks noChangeAspect="1" noChangeArrowheads="1"/>
          </p:cNvPicPr>
          <p:nvPr/>
        </p:nvPicPr>
        <p:blipFill>
          <a:blip r:embed="rId5" cstate="print"/>
          <a:srcRect/>
          <a:stretch>
            <a:fillRect/>
          </a:stretch>
        </p:blipFill>
        <p:spPr bwMode="auto">
          <a:xfrm>
            <a:off x="7721600" y="1860550"/>
            <a:ext cx="4210051" cy="1873250"/>
          </a:xfrm>
          <a:prstGeom prst="rect">
            <a:avLst/>
          </a:prstGeom>
          <a:noFill/>
          <a:effectLst>
            <a:outerShdw dist="144802" dir="19327501" algn="ctr" rotWithShape="0">
              <a:srgbClr val="663300">
                <a:alpha val="50000"/>
              </a:srgbClr>
            </a:outerShdw>
          </a:effectLst>
        </p:spPr>
      </p:pic>
      <p:pic>
        <p:nvPicPr>
          <p:cNvPr id="39942" name="Picture 8" descr="hien phap 46"/>
          <p:cNvPicPr>
            <a:picLocks noChangeAspect="1" noChangeArrowheads="1"/>
          </p:cNvPicPr>
          <p:nvPr/>
        </p:nvPicPr>
        <p:blipFill>
          <a:blip r:embed="rId6" cstate="print"/>
          <a:srcRect/>
          <a:stretch>
            <a:fillRect/>
          </a:stretch>
        </p:blipFill>
        <p:spPr bwMode="auto">
          <a:xfrm rot="229934">
            <a:off x="8758768" y="3048000"/>
            <a:ext cx="3037417" cy="3200400"/>
          </a:xfrm>
          <a:prstGeom prst="rect">
            <a:avLst/>
          </a:prstGeom>
          <a:noFill/>
          <a:ln w="9525">
            <a:noFill/>
            <a:miter lim="800000"/>
            <a:headEnd/>
            <a:tailEnd/>
          </a:ln>
        </p:spPr>
      </p:pic>
      <p:pic>
        <p:nvPicPr>
          <p:cNvPr id="39943" name="Picture 9" descr="Picture106"/>
          <p:cNvPicPr>
            <a:picLocks noChangeAspect="1" noChangeArrowheads="1"/>
          </p:cNvPicPr>
          <p:nvPr/>
        </p:nvPicPr>
        <p:blipFill>
          <a:blip r:embed="rId7" cstate="print"/>
          <a:srcRect/>
          <a:stretch>
            <a:fillRect/>
          </a:stretch>
        </p:blipFill>
        <p:spPr bwMode="auto">
          <a:xfrm>
            <a:off x="2743200" y="3810001"/>
            <a:ext cx="2609851" cy="1465263"/>
          </a:xfrm>
          <a:prstGeom prst="rect">
            <a:avLst/>
          </a:prstGeom>
          <a:noFill/>
          <a:ln w="38100">
            <a:noFill/>
            <a:miter lim="800000"/>
            <a:headEnd/>
            <a:tailEnd/>
          </a:ln>
        </p:spPr>
      </p:pic>
      <p:grpSp>
        <p:nvGrpSpPr>
          <p:cNvPr id="2" name="Group 15"/>
          <p:cNvGrpSpPr>
            <a:grpSpLocks/>
          </p:cNvGrpSpPr>
          <p:nvPr/>
        </p:nvGrpSpPr>
        <p:grpSpPr bwMode="auto">
          <a:xfrm>
            <a:off x="406400" y="228600"/>
            <a:ext cx="11277600" cy="1447800"/>
            <a:chOff x="384" y="2880"/>
            <a:chExt cx="5040" cy="1296"/>
          </a:xfrm>
        </p:grpSpPr>
        <p:pic>
          <p:nvPicPr>
            <p:cNvPr id="39945" name="Picture 14" descr="Ocean-Button"/>
            <p:cNvPicPr>
              <a:picLocks noChangeAspect="1" noChangeArrowheads="1"/>
            </p:cNvPicPr>
            <p:nvPr/>
          </p:nvPicPr>
          <p:blipFill>
            <a:blip r:embed="rId8" cstate="print"/>
            <a:srcRect/>
            <a:stretch>
              <a:fillRect/>
            </a:stretch>
          </p:blipFill>
          <p:spPr bwMode="auto">
            <a:xfrm>
              <a:off x="384" y="2880"/>
              <a:ext cx="5040" cy="1296"/>
            </a:xfrm>
            <a:prstGeom prst="rect">
              <a:avLst/>
            </a:prstGeom>
            <a:noFill/>
            <a:ln w="38100">
              <a:noFill/>
              <a:miter lim="800000"/>
              <a:headEnd/>
              <a:tailEnd/>
            </a:ln>
          </p:spPr>
        </p:pic>
        <p:sp>
          <p:nvSpPr>
            <p:cNvPr id="39946" name="WordArt 13"/>
            <p:cNvSpPr>
              <a:spLocks noChangeArrowheads="1" noChangeShapeType="1" noTextEdit="1"/>
            </p:cNvSpPr>
            <p:nvPr/>
          </p:nvSpPr>
          <p:spPr bwMode="auto">
            <a:xfrm>
              <a:off x="528" y="3042"/>
              <a:ext cx="4704" cy="990"/>
            </a:xfrm>
            <a:prstGeom prst="rect">
              <a:avLst/>
            </a:prstGeom>
          </p:spPr>
          <p:txBody>
            <a:bodyPr wrap="none" fromWordArt="1">
              <a:prstTxWarp prst="textPlain">
                <a:avLst>
                  <a:gd name="adj" fmla="val 50000"/>
                </a:avLst>
              </a:prstTxWarp>
            </a:bodyPr>
            <a:lstStyle/>
            <a:p>
              <a:pPr algn="ctr"/>
              <a:r>
                <a:rPr lang="en-US" sz="3600" kern="10">
                  <a:ln w="9525" cap="sq">
                    <a:noFill/>
                    <a:round/>
                    <a:headEnd type="none" w="sm" len="sm"/>
                    <a:tailEnd type="none" w="sm" len="sm"/>
                  </a:ln>
                  <a:gradFill rotWithShape="1">
                    <a:gsLst>
                      <a:gs pos="0">
                        <a:srgbClr val="0047FF"/>
                      </a:gs>
                      <a:gs pos="6500">
                        <a:srgbClr val="000082"/>
                      </a:gs>
                      <a:gs pos="14000">
                        <a:srgbClr val="0047FF"/>
                      </a:gs>
                      <a:gs pos="21001">
                        <a:srgbClr val="000082"/>
                      </a:gs>
                      <a:gs pos="28500">
                        <a:srgbClr val="0047FF"/>
                      </a:gs>
                      <a:gs pos="36000">
                        <a:srgbClr val="000082"/>
                      </a:gs>
                      <a:gs pos="43500">
                        <a:srgbClr val="0047FF"/>
                      </a:gs>
                      <a:gs pos="50000">
                        <a:srgbClr val="000082"/>
                      </a:gs>
                      <a:gs pos="56500">
                        <a:srgbClr val="0047FF"/>
                      </a:gs>
                      <a:gs pos="64000">
                        <a:srgbClr val="000082"/>
                      </a:gs>
                      <a:gs pos="71500">
                        <a:srgbClr val="0047FF"/>
                      </a:gs>
                      <a:gs pos="78999">
                        <a:srgbClr val="000082"/>
                      </a:gs>
                      <a:gs pos="86000">
                        <a:srgbClr val="0047FF"/>
                      </a:gs>
                      <a:gs pos="93500">
                        <a:srgbClr val="000082"/>
                      </a:gs>
                      <a:gs pos="100000">
                        <a:srgbClr val="0047FF"/>
                      </a:gs>
                    </a:gsLst>
                    <a:lin ang="2700000" scaled="1"/>
                  </a:gradFill>
                  <a:effectLst>
                    <a:prstShdw prst="shdw17" dist="17961" dir="2700000">
                      <a:srgbClr val="00004E"/>
                    </a:prstShdw>
                  </a:effectLst>
                  <a:latin typeface=".VnKoala"/>
                </a:rPr>
                <a:t>"Sau khi ®¸nh ®uæi ®­îc ®Õ quèc Ph¸p, NhËt </a:t>
              </a:r>
            </a:p>
            <a:p>
              <a:pPr algn="ctr"/>
              <a:r>
                <a:rPr lang="en-US" sz="3600" kern="10">
                  <a:ln w="9525" cap="sq">
                    <a:noFill/>
                    <a:round/>
                    <a:headEnd type="none" w="sm" len="sm"/>
                    <a:tailEnd type="none" w="sm" len="sm"/>
                  </a:ln>
                  <a:gradFill rotWithShape="1">
                    <a:gsLst>
                      <a:gs pos="0">
                        <a:srgbClr val="0047FF"/>
                      </a:gs>
                      <a:gs pos="6500">
                        <a:srgbClr val="000082"/>
                      </a:gs>
                      <a:gs pos="14000">
                        <a:srgbClr val="0047FF"/>
                      </a:gs>
                      <a:gs pos="21001">
                        <a:srgbClr val="000082"/>
                      </a:gs>
                      <a:gs pos="28500">
                        <a:srgbClr val="0047FF"/>
                      </a:gs>
                      <a:gs pos="36000">
                        <a:srgbClr val="000082"/>
                      </a:gs>
                      <a:gs pos="43500">
                        <a:srgbClr val="0047FF"/>
                      </a:gs>
                      <a:gs pos="50000">
                        <a:srgbClr val="000082"/>
                      </a:gs>
                      <a:gs pos="56500">
                        <a:srgbClr val="0047FF"/>
                      </a:gs>
                      <a:gs pos="64000">
                        <a:srgbClr val="000082"/>
                      </a:gs>
                      <a:gs pos="71500">
                        <a:srgbClr val="0047FF"/>
                      </a:gs>
                      <a:gs pos="78999">
                        <a:srgbClr val="000082"/>
                      </a:gs>
                      <a:gs pos="86000">
                        <a:srgbClr val="0047FF"/>
                      </a:gs>
                      <a:gs pos="93500">
                        <a:srgbClr val="000082"/>
                      </a:gs>
                      <a:gs pos="100000">
                        <a:srgbClr val="0047FF"/>
                      </a:gs>
                    </a:gsLst>
                    <a:lin ang="2700000" scaled="1"/>
                  </a:gradFill>
                  <a:effectLst>
                    <a:prstShdw prst="shdw17" dist="17961" dir="2700000">
                      <a:srgbClr val="00004E"/>
                    </a:prstShdw>
                  </a:effectLst>
                  <a:latin typeface=".VnKoala"/>
                </a:rPr>
                <a:t>sÏ thµnh lËp mét chÝnh phñ nh©n d©n </a:t>
              </a:r>
            </a:p>
            <a:p>
              <a:pPr algn="ctr"/>
              <a:r>
                <a:rPr lang="en-US" sz="3600" kern="10">
                  <a:ln w="9525" cap="sq">
                    <a:noFill/>
                    <a:round/>
                    <a:headEnd type="none" w="sm" len="sm"/>
                    <a:tailEnd type="none" w="sm" len="sm"/>
                  </a:ln>
                  <a:gradFill rotWithShape="1">
                    <a:gsLst>
                      <a:gs pos="0">
                        <a:srgbClr val="0047FF"/>
                      </a:gs>
                      <a:gs pos="6500">
                        <a:srgbClr val="000082"/>
                      </a:gs>
                      <a:gs pos="14000">
                        <a:srgbClr val="0047FF"/>
                      </a:gs>
                      <a:gs pos="21001">
                        <a:srgbClr val="000082"/>
                      </a:gs>
                      <a:gs pos="28500">
                        <a:srgbClr val="0047FF"/>
                      </a:gs>
                      <a:gs pos="36000">
                        <a:srgbClr val="000082"/>
                      </a:gs>
                      <a:gs pos="43500">
                        <a:srgbClr val="0047FF"/>
                      </a:gs>
                      <a:gs pos="50000">
                        <a:srgbClr val="000082"/>
                      </a:gs>
                      <a:gs pos="56500">
                        <a:srgbClr val="0047FF"/>
                      </a:gs>
                      <a:gs pos="64000">
                        <a:srgbClr val="000082"/>
                      </a:gs>
                      <a:gs pos="71500">
                        <a:srgbClr val="0047FF"/>
                      </a:gs>
                      <a:gs pos="78999">
                        <a:srgbClr val="000082"/>
                      </a:gs>
                      <a:gs pos="86000">
                        <a:srgbClr val="0047FF"/>
                      </a:gs>
                      <a:gs pos="93500">
                        <a:srgbClr val="000082"/>
                      </a:gs>
                      <a:gs pos="100000">
                        <a:srgbClr val="0047FF"/>
                      </a:gs>
                    </a:gsLst>
                    <a:lin ang="2700000" scaled="1"/>
                  </a:gradFill>
                  <a:effectLst>
                    <a:prstShdw prst="shdw17" dist="17961" dir="2700000">
                      <a:srgbClr val="00004E"/>
                    </a:prstShdw>
                  </a:effectLst>
                  <a:latin typeface=".VnKoala"/>
                </a:rPr>
                <a:t>cña ViÖt Nam d©n chñ céng hßa"</a:t>
              </a:r>
            </a:p>
          </p:txBody>
        </p:sp>
      </p:gr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p:cNvSpPr txBox="1">
            <a:spLocks noChangeArrowheads="1"/>
          </p:cNvSpPr>
          <p:nvPr/>
        </p:nvSpPr>
        <p:spPr bwMode="auto">
          <a:xfrm>
            <a:off x="2375337" y="436179"/>
            <a:ext cx="5318235" cy="579438"/>
          </a:xfrm>
          <a:prstGeom prst="rect">
            <a:avLst/>
          </a:prstGeom>
          <a:noFill/>
          <a:ln w="9525">
            <a:noFill/>
            <a:miter lim="800000"/>
            <a:headEnd/>
            <a:tailEnd/>
          </a:ln>
        </p:spPr>
        <p:txBody>
          <a:bodyPr wrap="square">
            <a:spAutoFit/>
          </a:bodyPr>
          <a:lstStyle/>
          <a:p>
            <a:r>
              <a:rPr lang="en-US" sz="3200" i="1" dirty="0" smtClean="0">
                <a:solidFill>
                  <a:srgbClr val="000099"/>
                </a:solidFill>
              </a:rPr>
              <a:t>d, </a:t>
            </a:r>
            <a:r>
              <a:rPr lang="en-US" sz="3200" i="1" dirty="0" err="1">
                <a:solidFill>
                  <a:srgbClr val="000099"/>
                </a:solidFill>
              </a:rPr>
              <a:t>Nhà</a:t>
            </a:r>
            <a:r>
              <a:rPr lang="en-US" sz="3200" i="1" dirty="0">
                <a:solidFill>
                  <a:srgbClr val="000099"/>
                </a:solidFill>
              </a:rPr>
              <a:t> </a:t>
            </a:r>
            <a:r>
              <a:rPr lang="en-US" sz="3200" i="1" dirty="0" err="1">
                <a:solidFill>
                  <a:srgbClr val="000099"/>
                </a:solidFill>
              </a:rPr>
              <a:t>nước</a:t>
            </a:r>
            <a:r>
              <a:rPr lang="en-US" sz="3200" i="1" dirty="0">
                <a:solidFill>
                  <a:srgbClr val="000099"/>
                </a:solidFill>
              </a:rPr>
              <a:t> </a:t>
            </a:r>
            <a:r>
              <a:rPr lang="en-US" sz="3200" i="1" dirty="0" err="1">
                <a:solidFill>
                  <a:srgbClr val="000099"/>
                </a:solidFill>
              </a:rPr>
              <a:t>vì</a:t>
            </a:r>
            <a:r>
              <a:rPr lang="en-US" sz="3200" i="1" dirty="0">
                <a:solidFill>
                  <a:srgbClr val="000099"/>
                </a:solidFill>
              </a:rPr>
              <a:t> </a:t>
            </a:r>
            <a:r>
              <a:rPr lang="en-US" sz="3200" i="1" dirty="0" err="1">
                <a:solidFill>
                  <a:srgbClr val="000099"/>
                </a:solidFill>
              </a:rPr>
              <a:t>dân</a:t>
            </a:r>
            <a:endParaRPr lang="en-US" sz="3200" i="1" dirty="0">
              <a:solidFill>
                <a:srgbClr val="000099"/>
              </a:solidFill>
            </a:endParaRPr>
          </a:p>
        </p:txBody>
      </p:sp>
      <p:sp>
        <p:nvSpPr>
          <p:cNvPr id="40963" name="Rectangle 8"/>
          <p:cNvSpPr>
            <a:spLocks noChangeArrowheads="1"/>
          </p:cNvSpPr>
          <p:nvPr/>
        </p:nvSpPr>
        <p:spPr bwMode="auto">
          <a:xfrm>
            <a:off x="609600" y="2122489"/>
            <a:ext cx="11176000" cy="4281487"/>
          </a:xfrm>
          <a:prstGeom prst="rect">
            <a:avLst/>
          </a:prstGeom>
          <a:noFill/>
          <a:ln w="9525">
            <a:noFill/>
            <a:miter lim="800000"/>
            <a:headEnd/>
            <a:tailEnd/>
          </a:ln>
        </p:spPr>
        <p:txBody>
          <a:bodyPr/>
          <a:lstStyle/>
          <a:p>
            <a:pPr marL="742950" lvl="1" indent="-285750" algn="ctr">
              <a:lnSpc>
                <a:spcPct val="90000"/>
              </a:lnSpc>
              <a:spcBef>
                <a:spcPct val="20000"/>
              </a:spcBef>
              <a:buClr>
                <a:schemeClr val="folHlink"/>
              </a:buClr>
              <a:buSzPct val="85000"/>
              <a:buFont typeface="Wingdings" pitchFamily="2" charset="2"/>
              <a:buNone/>
            </a:pPr>
            <a:endParaRPr kumimoji="0" lang="en-US" sz="1000" dirty="0">
              <a:solidFill>
                <a:srgbClr val="FFFF00"/>
              </a:solidFill>
              <a:latin typeface=".VnTime" pitchFamily="34" charset="0"/>
            </a:endParaRPr>
          </a:p>
          <a:p>
            <a:pPr marL="742950" lvl="1" indent="-285750" algn="ctr">
              <a:lnSpc>
                <a:spcPct val="90000"/>
              </a:lnSpc>
              <a:spcBef>
                <a:spcPct val="20000"/>
              </a:spcBef>
              <a:buClr>
                <a:schemeClr val="folHlink"/>
              </a:buClr>
              <a:buSzPct val="85000"/>
              <a:buFont typeface="Wingdings" pitchFamily="2" charset="2"/>
              <a:buNone/>
            </a:pPr>
            <a:endParaRPr kumimoji="0" lang="en-US" sz="1000" dirty="0">
              <a:solidFill>
                <a:srgbClr val="FFFF00"/>
              </a:solidFill>
              <a:latin typeface=".VnTime" pitchFamily="34" charset="0"/>
            </a:endParaRPr>
          </a:p>
          <a:p>
            <a:pPr marL="742950" lvl="1" indent="-285750">
              <a:lnSpc>
                <a:spcPct val="90000"/>
              </a:lnSpc>
              <a:spcBef>
                <a:spcPct val="20000"/>
              </a:spcBef>
              <a:buClr>
                <a:schemeClr val="folHlink"/>
              </a:buClr>
              <a:buSzPct val="85000"/>
              <a:buFont typeface="Wingdings" pitchFamily="2" charset="2"/>
              <a:buChar char="n"/>
            </a:pPr>
            <a:r>
              <a:rPr kumimoji="0" lang="en-US" sz="2000" dirty="0" err="1">
                <a:solidFill>
                  <a:srgbClr val="CC0000"/>
                </a:solidFill>
                <a:latin typeface=".VnTime" pitchFamily="34" charset="0"/>
              </a:rPr>
              <a:t>Sau</a:t>
            </a:r>
            <a:r>
              <a:rPr kumimoji="0" lang="en-US" sz="2000" dirty="0">
                <a:solidFill>
                  <a:srgbClr val="CC0000"/>
                </a:solidFill>
                <a:latin typeface=".VnTime" pitchFamily="34" charset="0"/>
              </a:rPr>
              <a:t> </a:t>
            </a:r>
            <a:r>
              <a:rPr kumimoji="0" lang="en-US" sz="2000" dirty="0" err="1">
                <a:solidFill>
                  <a:srgbClr val="CC0000"/>
                </a:solidFill>
                <a:latin typeface=".VnTime" pitchFamily="34" charset="0"/>
              </a:rPr>
              <a:t>khi</a:t>
            </a:r>
            <a:r>
              <a:rPr kumimoji="0" lang="en-US" sz="2000" dirty="0">
                <a:solidFill>
                  <a:srgbClr val="CC0000"/>
                </a:solidFill>
                <a:latin typeface=".VnTime" pitchFamily="34" charset="0"/>
              </a:rPr>
              <a:t> </a:t>
            </a:r>
            <a:r>
              <a:rPr kumimoji="0" lang="en-US" sz="2000" dirty="0" err="1">
                <a:solidFill>
                  <a:srgbClr val="CC0000"/>
                </a:solidFill>
                <a:latin typeface=".VnTime" pitchFamily="34" charset="0"/>
              </a:rPr>
              <a:t>giµnh</a:t>
            </a:r>
            <a:r>
              <a:rPr kumimoji="0" lang="en-US" sz="2000" dirty="0">
                <a:solidFill>
                  <a:srgbClr val="CC0000"/>
                </a:solidFill>
                <a:latin typeface=".VnTime" pitchFamily="34" charset="0"/>
              </a:rPr>
              <a:t> ®</a:t>
            </a:r>
            <a:r>
              <a:rPr kumimoji="0" lang="en-US" sz="2000" dirty="0" err="1">
                <a:solidFill>
                  <a:srgbClr val="CC0000"/>
                </a:solidFill>
                <a:latin typeface=".VnTime" pitchFamily="34" charset="0"/>
              </a:rPr>
              <a:t>éc</a:t>
            </a:r>
            <a:r>
              <a:rPr kumimoji="0" lang="en-US" sz="2000" dirty="0">
                <a:solidFill>
                  <a:srgbClr val="CC0000"/>
                </a:solidFill>
                <a:latin typeface=".VnTime" pitchFamily="34" charset="0"/>
              </a:rPr>
              <a:t> </a:t>
            </a:r>
            <a:r>
              <a:rPr kumimoji="0" lang="en-US" sz="2000" dirty="0" err="1">
                <a:solidFill>
                  <a:srgbClr val="CC0000"/>
                </a:solidFill>
                <a:latin typeface=".VnTime" pitchFamily="34" charset="0"/>
              </a:rPr>
              <a:t>lËp</a:t>
            </a:r>
            <a:r>
              <a:rPr kumimoji="0" lang="en-US" sz="2000" dirty="0">
                <a:solidFill>
                  <a:srgbClr val="CC0000"/>
                </a:solidFill>
                <a:latin typeface=".VnTime" pitchFamily="34" charset="0"/>
              </a:rPr>
              <a:t>, </a:t>
            </a:r>
            <a:r>
              <a:rPr kumimoji="0" lang="en-US" sz="2000" dirty="0" err="1">
                <a:solidFill>
                  <a:srgbClr val="CC0000"/>
                </a:solidFill>
                <a:latin typeface=".VnTime" pitchFamily="34" charset="0"/>
              </a:rPr>
              <a:t>Ng­êi</a:t>
            </a:r>
            <a:r>
              <a:rPr kumimoji="0" lang="en-US" sz="2000" dirty="0">
                <a:solidFill>
                  <a:srgbClr val="CC0000"/>
                </a:solidFill>
                <a:latin typeface=".VnTime" pitchFamily="34" charset="0"/>
              </a:rPr>
              <a:t> kh¼ng ®</a:t>
            </a:r>
            <a:r>
              <a:rPr kumimoji="0" lang="en-US" sz="2000" dirty="0" err="1">
                <a:solidFill>
                  <a:srgbClr val="CC0000"/>
                </a:solidFill>
                <a:latin typeface=".VnTime" pitchFamily="34" charset="0"/>
              </a:rPr>
              <a:t>Þnh</a:t>
            </a:r>
            <a:r>
              <a:rPr kumimoji="0" lang="en-US" sz="2000" dirty="0">
                <a:solidFill>
                  <a:srgbClr val="CC0000"/>
                </a:solidFill>
                <a:latin typeface=".VnTime" pitchFamily="34" charset="0"/>
              </a:rPr>
              <a:t>:</a:t>
            </a:r>
            <a:r>
              <a:rPr kumimoji="0" lang="en-US" sz="2000" dirty="0">
                <a:solidFill>
                  <a:srgbClr val="FFFF00"/>
                </a:solidFill>
                <a:latin typeface=".VnTime" pitchFamily="34" charset="0"/>
              </a:rPr>
              <a:t> </a:t>
            </a:r>
          </a:p>
          <a:p>
            <a:pPr marL="742950" lvl="1" indent="-285750" algn="ctr">
              <a:lnSpc>
                <a:spcPct val="90000"/>
              </a:lnSpc>
              <a:spcBef>
                <a:spcPct val="20000"/>
              </a:spcBef>
              <a:buClr>
                <a:schemeClr val="folHlink"/>
              </a:buClr>
              <a:buSzPct val="85000"/>
              <a:buFont typeface="Wingdings" pitchFamily="2" charset="2"/>
              <a:buNone/>
            </a:pPr>
            <a:endParaRPr kumimoji="0" lang="en-US" sz="1000" dirty="0">
              <a:solidFill>
                <a:srgbClr val="FFFF00"/>
              </a:solidFill>
              <a:latin typeface=".VnTime" pitchFamily="34" charset="0"/>
            </a:endParaRPr>
          </a:p>
          <a:p>
            <a:pPr marL="742950" lvl="1" indent="-285750">
              <a:lnSpc>
                <a:spcPct val="90000"/>
              </a:lnSpc>
              <a:spcBef>
                <a:spcPct val="20000"/>
              </a:spcBef>
              <a:buClr>
                <a:schemeClr val="folHlink"/>
              </a:buClr>
              <a:buSzPct val="85000"/>
              <a:buFont typeface="Wingdings" pitchFamily="2" charset="2"/>
              <a:buNone/>
            </a:pP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Bao</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nhiªu</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lîi</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Ých</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Òu</a:t>
            </a:r>
            <a:r>
              <a:rPr kumimoji="0" lang="en-US" sz="2000" dirty="0">
                <a:solidFill>
                  <a:srgbClr val="0000FF"/>
                </a:solidFill>
                <a:latin typeface=".VnTime" pitchFamily="34" charset="0"/>
              </a:rPr>
              <a:t> </a:t>
            </a:r>
          </a:p>
          <a:p>
            <a:pPr marL="742950" lvl="1" indent="-285750">
              <a:lnSpc>
                <a:spcPct val="90000"/>
              </a:lnSpc>
              <a:spcBef>
                <a:spcPct val="20000"/>
              </a:spcBef>
              <a:buClr>
                <a:schemeClr val="folHlink"/>
              </a:buClr>
              <a:buSzPct val="85000"/>
              <a:buFont typeface="Wingdings" pitchFamily="2" charset="2"/>
              <a:buNone/>
            </a:pP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Bao</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nhiªu</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quyÒn</a:t>
            </a:r>
            <a:r>
              <a:rPr kumimoji="0" lang="en-US" sz="2000" dirty="0">
                <a:solidFill>
                  <a:srgbClr val="0000FF"/>
                </a:solidFill>
                <a:latin typeface=".VnTime" pitchFamily="34" charset="0"/>
              </a:rPr>
              <a:t> h¹n ®</a:t>
            </a:r>
            <a:r>
              <a:rPr kumimoji="0" lang="en-US" sz="2000" dirty="0" err="1">
                <a:solidFill>
                  <a:srgbClr val="0000FF"/>
                </a:solidFill>
                <a:latin typeface=".VnTime" pitchFamily="34" charset="0"/>
              </a:rPr>
              <a:t>Òu</a:t>
            </a:r>
            <a:r>
              <a:rPr kumimoji="0" lang="en-US" sz="2000" dirty="0">
                <a:solidFill>
                  <a:srgbClr val="0000FF"/>
                </a:solidFill>
                <a:latin typeface=".VnTime" pitchFamily="34" charset="0"/>
              </a:rPr>
              <a:t> </a:t>
            </a:r>
            <a:r>
              <a:rPr kumimoji="0" lang="en-US" sz="2800" i="1" dirty="0" err="1">
                <a:solidFill>
                  <a:srgbClr val="CC0000"/>
                </a:solidFill>
                <a:latin typeface=".VnTime" pitchFamily="34" charset="0"/>
              </a:rPr>
              <a:t>cña</a:t>
            </a:r>
            <a:r>
              <a:rPr kumimoji="0" lang="en-US" sz="2800" i="1" dirty="0">
                <a:solidFill>
                  <a:srgbClr val="CC0000"/>
                </a:solidFill>
                <a:latin typeface=".VnTime" pitchFamily="34" charset="0"/>
              </a:rPr>
              <a:t> </a:t>
            </a:r>
            <a:r>
              <a:rPr kumimoji="0" lang="en-US" sz="2800" i="1" dirty="0" err="1">
                <a:solidFill>
                  <a:srgbClr val="CC0000"/>
                </a:solidFill>
                <a:latin typeface=".VnTime" pitchFamily="34" charset="0"/>
              </a:rPr>
              <a:t>d©n</a:t>
            </a:r>
            <a:endParaRPr kumimoji="0" lang="en-US" sz="2800" i="1" dirty="0">
              <a:solidFill>
                <a:srgbClr val="CC0000"/>
              </a:solidFill>
              <a:latin typeface=".VnTime" pitchFamily="34" charset="0"/>
            </a:endParaRPr>
          </a:p>
          <a:p>
            <a:pPr marL="742950" lvl="1" indent="-285750">
              <a:lnSpc>
                <a:spcPct val="90000"/>
              </a:lnSpc>
              <a:spcBef>
                <a:spcPct val="20000"/>
              </a:spcBef>
              <a:buClr>
                <a:schemeClr val="folHlink"/>
              </a:buClr>
              <a:buSzPct val="85000"/>
              <a:buFont typeface="Wingdings" pitchFamily="2" charset="2"/>
              <a:buNone/>
            </a:pP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ChÝnh</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quyÒn</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tõ</a:t>
            </a:r>
            <a:r>
              <a:rPr kumimoji="0" lang="en-US" sz="2000" dirty="0">
                <a:solidFill>
                  <a:srgbClr val="0000FF"/>
                </a:solidFill>
                <a:latin typeface=".VnTime" pitchFamily="34" charset="0"/>
              </a:rPr>
              <a:t> x· ®</a:t>
            </a:r>
            <a:r>
              <a:rPr kumimoji="0" lang="en-US" sz="2000" dirty="0" err="1">
                <a:solidFill>
                  <a:srgbClr val="0000FF"/>
                </a:solidFill>
                <a:latin typeface=".VnTime" pitchFamily="34" charset="0"/>
              </a:rPr>
              <a:t>Õn</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ChÝnh</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phñ</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trung</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ng</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Òu</a:t>
            </a:r>
            <a:r>
              <a:rPr kumimoji="0" lang="en-US" sz="2000" dirty="0">
                <a:solidFill>
                  <a:srgbClr val="0000FF"/>
                </a:solidFill>
                <a:latin typeface=".VnTime" pitchFamily="34" charset="0"/>
              </a:rPr>
              <a:t> </a:t>
            </a:r>
            <a:r>
              <a:rPr kumimoji="0" lang="en-US" sz="2800" i="1" dirty="0">
                <a:solidFill>
                  <a:srgbClr val="CC0000"/>
                </a:solidFill>
                <a:latin typeface=".VnTime" pitchFamily="34" charset="0"/>
              </a:rPr>
              <a:t>do </a:t>
            </a:r>
            <a:r>
              <a:rPr kumimoji="0" lang="en-US" sz="2800" i="1" dirty="0" err="1">
                <a:solidFill>
                  <a:srgbClr val="CC0000"/>
                </a:solidFill>
                <a:latin typeface=".VnTime" pitchFamily="34" charset="0"/>
              </a:rPr>
              <a:t>d©n</a:t>
            </a:r>
            <a:r>
              <a:rPr kumimoji="0" lang="en-US" sz="2800" i="1" dirty="0">
                <a:solidFill>
                  <a:srgbClr val="CC0000"/>
                </a:solidFill>
                <a:latin typeface=".VnTime" pitchFamily="34" charset="0"/>
              </a:rPr>
              <a:t> </a:t>
            </a:r>
            <a:r>
              <a:rPr kumimoji="0" lang="en-US" sz="2000" dirty="0" err="1">
                <a:solidFill>
                  <a:srgbClr val="0000FF"/>
                </a:solidFill>
                <a:latin typeface=".VnTime" pitchFamily="34" charset="0"/>
              </a:rPr>
              <a:t>cö</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ra</a:t>
            </a:r>
            <a:r>
              <a:rPr kumimoji="0" lang="en-US" sz="2000" dirty="0">
                <a:solidFill>
                  <a:srgbClr val="0000FF"/>
                </a:solidFill>
                <a:latin typeface=".VnTime" pitchFamily="34" charset="0"/>
              </a:rPr>
              <a:t>…</a:t>
            </a:r>
          </a:p>
          <a:p>
            <a:pPr marL="742950" lvl="1" indent="-285750">
              <a:lnSpc>
                <a:spcPct val="90000"/>
              </a:lnSpc>
              <a:spcBef>
                <a:spcPct val="20000"/>
              </a:spcBef>
              <a:buClr>
                <a:schemeClr val="folHlink"/>
              </a:buClr>
              <a:buSzPct val="85000"/>
              <a:buFont typeface="Wingdings" pitchFamily="2" charset="2"/>
              <a:buNone/>
            </a:pP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Nãi</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tãm</a:t>
            </a:r>
            <a:r>
              <a:rPr kumimoji="0" lang="en-US" sz="2000" dirty="0">
                <a:solidFill>
                  <a:srgbClr val="0000FF"/>
                </a:solidFill>
                <a:latin typeface=".VnTime" pitchFamily="34" charset="0"/>
              </a:rPr>
              <a:t> l¹i, </a:t>
            </a:r>
            <a:r>
              <a:rPr kumimoji="0" lang="en-US" sz="2000" dirty="0" err="1">
                <a:solidFill>
                  <a:srgbClr val="0000FF"/>
                </a:solidFill>
                <a:latin typeface=".VnTime" pitchFamily="34" charset="0"/>
              </a:rPr>
              <a:t>quyÒn</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hµnh</a:t>
            </a:r>
            <a:r>
              <a:rPr kumimoji="0" lang="en-US" sz="2000" dirty="0">
                <a:solidFill>
                  <a:srgbClr val="0000FF"/>
                </a:solidFill>
                <a:latin typeface=".VnTime" pitchFamily="34" charset="0"/>
              </a:rPr>
              <a:t> vµ </a:t>
            </a:r>
            <a:r>
              <a:rPr kumimoji="0" lang="en-US" sz="2000" dirty="0" err="1">
                <a:solidFill>
                  <a:srgbClr val="0000FF"/>
                </a:solidFill>
                <a:latin typeface=".VnTime" pitchFamily="34" charset="0"/>
              </a:rPr>
              <a:t>lùc</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l­îng</a:t>
            </a:r>
            <a:r>
              <a:rPr kumimoji="0" lang="en-US" sz="2000" dirty="0">
                <a:solidFill>
                  <a:srgbClr val="0000FF"/>
                </a:solidFill>
                <a:latin typeface=".VnTime" pitchFamily="34" charset="0"/>
              </a:rPr>
              <a:t> ®</a:t>
            </a:r>
            <a:r>
              <a:rPr kumimoji="0" lang="en-US" sz="2000" dirty="0" err="1">
                <a:solidFill>
                  <a:srgbClr val="0000FF"/>
                </a:solidFill>
                <a:latin typeface=".VnTime" pitchFamily="34" charset="0"/>
              </a:rPr>
              <a:t>Òu</a:t>
            </a:r>
            <a:r>
              <a:rPr kumimoji="0" lang="en-US" sz="2000" dirty="0">
                <a:solidFill>
                  <a:srgbClr val="0000FF"/>
                </a:solidFill>
                <a:latin typeface=".VnTime" pitchFamily="34" charset="0"/>
              </a:rPr>
              <a:t> </a:t>
            </a:r>
            <a:r>
              <a:rPr kumimoji="0" lang="en-US" sz="2800" i="1" dirty="0">
                <a:solidFill>
                  <a:srgbClr val="CC0000"/>
                </a:solidFill>
                <a:latin typeface=".VnTime" pitchFamily="34" charset="0"/>
              </a:rPr>
              <a:t>ë </a:t>
            </a:r>
            <a:r>
              <a:rPr kumimoji="0" lang="en-US" sz="2800" i="1" dirty="0" err="1">
                <a:solidFill>
                  <a:srgbClr val="CC0000"/>
                </a:solidFill>
                <a:latin typeface=".VnTime" pitchFamily="34" charset="0"/>
              </a:rPr>
              <a:t>n¬i</a:t>
            </a:r>
            <a:r>
              <a:rPr kumimoji="0" lang="en-US" sz="2800" i="1" dirty="0">
                <a:solidFill>
                  <a:srgbClr val="CC0000"/>
                </a:solidFill>
                <a:latin typeface=".VnTime" pitchFamily="34" charset="0"/>
              </a:rPr>
              <a:t> </a:t>
            </a:r>
            <a:r>
              <a:rPr kumimoji="0" lang="en-US" sz="2800" i="1" dirty="0" err="1">
                <a:solidFill>
                  <a:srgbClr val="CC0000"/>
                </a:solidFill>
                <a:latin typeface=".VnTime" pitchFamily="34" charset="0"/>
              </a:rPr>
              <a:t>d©n</a:t>
            </a:r>
            <a:r>
              <a:rPr kumimoji="0" lang="en-US" sz="2000" dirty="0">
                <a:solidFill>
                  <a:srgbClr val="0000FF"/>
                </a:solidFill>
                <a:latin typeface=".VnTime" pitchFamily="34" charset="0"/>
              </a:rPr>
              <a:t>”</a:t>
            </a:r>
          </a:p>
          <a:p>
            <a:pPr marL="742950" lvl="1" indent="-285750" algn="r">
              <a:lnSpc>
                <a:spcPct val="90000"/>
              </a:lnSpc>
              <a:spcBef>
                <a:spcPct val="20000"/>
              </a:spcBef>
              <a:buClr>
                <a:schemeClr val="folHlink"/>
              </a:buClr>
              <a:buSzPct val="85000"/>
            </a:pPr>
            <a:endParaRPr kumimoji="0" lang="en-US" sz="1600" dirty="0">
              <a:solidFill>
                <a:srgbClr val="FFFF00"/>
              </a:solidFill>
              <a:latin typeface=".VnTime" pitchFamily="34" charset="0"/>
            </a:endParaRPr>
          </a:p>
          <a:p>
            <a:pPr marL="742950" lvl="1" indent="-285750" algn="r">
              <a:lnSpc>
                <a:spcPct val="90000"/>
              </a:lnSpc>
              <a:spcBef>
                <a:spcPct val="20000"/>
              </a:spcBef>
              <a:buClr>
                <a:schemeClr val="folHlink"/>
              </a:buClr>
              <a:buSzPct val="85000"/>
              <a:buFontTx/>
              <a:buChar char="-"/>
            </a:pPr>
            <a:r>
              <a:rPr kumimoji="0" lang="en-US" sz="1600" i="1" dirty="0" err="1">
                <a:latin typeface=".VnTime" pitchFamily="34" charset="0"/>
              </a:rPr>
              <a:t>Hå</a:t>
            </a:r>
            <a:r>
              <a:rPr kumimoji="0" lang="en-US" sz="1600" i="1" dirty="0">
                <a:latin typeface=".VnTime" pitchFamily="34" charset="0"/>
              </a:rPr>
              <a:t> </a:t>
            </a:r>
            <a:r>
              <a:rPr kumimoji="0" lang="en-US" sz="1600" i="1" dirty="0" err="1">
                <a:latin typeface=".VnTime" pitchFamily="34" charset="0"/>
              </a:rPr>
              <a:t>ChÝ</a:t>
            </a:r>
            <a:r>
              <a:rPr kumimoji="0" lang="en-US" sz="1600" i="1" dirty="0">
                <a:latin typeface=".VnTime" pitchFamily="34" charset="0"/>
              </a:rPr>
              <a:t> Minh, </a:t>
            </a:r>
            <a:r>
              <a:rPr kumimoji="0" lang="en-US" sz="1600" i="1" dirty="0" err="1">
                <a:latin typeface=".VnTime" pitchFamily="34" charset="0"/>
              </a:rPr>
              <a:t>Bµi</a:t>
            </a:r>
            <a:r>
              <a:rPr kumimoji="0" lang="en-US" sz="1600" i="1" dirty="0">
                <a:latin typeface=".VnTime" pitchFamily="34" charset="0"/>
              </a:rPr>
              <a:t> </a:t>
            </a:r>
            <a:r>
              <a:rPr kumimoji="0" lang="en-US" sz="1600" i="1" dirty="0" err="1">
                <a:latin typeface=".VnTime" pitchFamily="34" charset="0"/>
              </a:rPr>
              <a:t>b¸o</a:t>
            </a:r>
            <a:r>
              <a:rPr kumimoji="0" lang="en-US" sz="1600" i="1" dirty="0">
                <a:latin typeface=".VnTime" pitchFamily="34" charset="0"/>
              </a:rPr>
              <a:t> “</a:t>
            </a:r>
            <a:r>
              <a:rPr kumimoji="0" lang="en-US" sz="1600" i="1" dirty="0" err="1">
                <a:latin typeface=".VnTime" pitchFamily="34" charset="0"/>
              </a:rPr>
              <a:t>D©n</a:t>
            </a:r>
            <a:r>
              <a:rPr kumimoji="0" lang="en-US" sz="1600" i="1" dirty="0">
                <a:latin typeface=".VnTime" pitchFamily="34" charset="0"/>
              </a:rPr>
              <a:t> </a:t>
            </a:r>
            <a:r>
              <a:rPr kumimoji="0" lang="en-US" sz="1600" i="1" dirty="0" err="1">
                <a:latin typeface=".VnTime" pitchFamily="34" charset="0"/>
              </a:rPr>
              <a:t>vËn</a:t>
            </a:r>
            <a:r>
              <a:rPr kumimoji="0" lang="en-US" sz="1600" i="1" dirty="0">
                <a:latin typeface=".VnTime" pitchFamily="34" charset="0"/>
              </a:rPr>
              <a:t>” (1949),</a:t>
            </a:r>
          </a:p>
          <a:p>
            <a:pPr marL="742950" lvl="1" indent="-285750" algn="r">
              <a:lnSpc>
                <a:spcPct val="90000"/>
              </a:lnSpc>
              <a:spcBef>
                <a:spcPct val="20000"/>
              </a:spcBef>
              <a:buClr>
                <a:schemeClr val="folHlink"/>
              </a:buClr>
              <a:buSzPct val="85000"/>
            </a:pPr>
            <a:r>
              <a:rPr kumimoji="0" lang="en-US" sz="1600" i="1" dirty="0">
                <a:latin typeface=".VnTime" pitchFamily="34" charset="0"/>
              </a:rPr>
              <a:t> </a:t>
            </a:r>
            <a:r>
              <a:rPr kumimoji="0" lang="en-US" sz="1600" i="1" dirty="0" err="1">
                <a:latin typeface=".VnTime" pitchFamily="34" charset="0"/>
              </a:rPr>
              <a:t>Gi¸o</a:t>
            </a:r>
            <a:r>
              <a:rPr kumimoji="0" lang="en-US" sz="1600" i="1" dirty="0">
                <a:latin typeface=".VnTime" pitchFamily="34" charset="0"/>
              </a:rPr>
              <a:t> </a:t>
            </a:r>
            <a:r>
              <a:rPr kumimoji="0" lang="en-US" sz="1600" i="1" dirty="0" err="1">
                <a:latin typeface=".VnTime" pitchFamily="34" charset="0"/>
              </a:rPr>
              <a:t>trinh</a:t>
            </a:r>
            <a:r>
              <a:rPr kumimoji="0" lang="en-US" sz="1600" i="1" dirty="0">
                <a:latin typeface=".VnTime" pitchFamily="34" charset="0"/>
              </a:rPr>
              <a:t> T­ </a:t>
            </a:r>
            <a:r>
              <a:rPr kumimoji="0" lang="en-US" sz="1600" i="1" dirty="0" err="1">
                <a:latin typeface=".VnTime" pitchFamily="34" charset="0"/>
              </a:rPr>
              <a:t>t­ëng</a:t>
            </a:r>
            <a:r>
              <a:rPr kumimoji="0" lang="en-US" sz="1600" i="1" dirty="0">
                <a:latin typeface=".VnTime" pitchFamily="34" charset="0"/>
              </a:rPr>
              <a:t> </a:t>
            </a:r>
            <a:r>
              <a:rPr kumimoji="0" lang="en-US" sz="1600" i="1" dirty="0" err="1">
                <a:latin typeface=".VnTime" pitchFamily="34" charset="0"/>
              </a:rPr>
              <a:t>Hå</a:t>
            </a:r>
            <a:r>
              <a:rPr kumimoji="0" lang="en-US" sz="1600" i="1" dirty="0">
                <a:latin typeface=".VnTime" pitchFamily="34" charset="0"/>
              </a:rPr>
              <a:t> </a:t>
            </a:r>
            <a:r>
              <a:rPr kumimoji="0" lang="en-US" sz="1600" i="1" dirty="0" err="1">
                <a:latin typeface=".VnTime" pitchFamily="34" charset="0"/>
              </a:rPr>
              <a:t>ChÝ</a:t>
            </a:r>
            <a:r>
              <a:rPr kumimoji="0" lang="en-US" sz="1600" i="1" dirty="0">
                <a:latin typeface=".VnTime" pitchFamily="34" charset="0"/>
              </a:rPr>
              <a:t> Minh, tr.263 - </a:t>
            </a:r>
          </a:p>
        </p:txBody>
      </p:sp>
      <p:sp>
        <p:nvSpPr>
          <p:cNvPr id="4" name="WordArt 12"/>
          <p:cNvSpPr>
            <a:spLocks noChangeArrowheads="1" noChangeShapeType="1" noTextEdit="1"/>
          </p:cNvSpPr>
          <p:nvPr/>
        </p:nvSpPr>
        <p:spPr bwMode="auto">
          <a:xfrm>
            <a:off x="4978400" y="3060656"/>
            <a:ext cx="1238251" cy="215945"/>
          </a:xfrm>
          <a:prstGeom prst="rect">
            <a:avLst/>
          </a:prstGeom>
        </p:spPr>
        <p:txBody>
          <a:bodyPr wrap="none" fromWordArt="1">
            <a:prstTxWarp prst="textPlain">
              <a:avLst>
                <a:gd name="adj" fmla="val 50000"/>
              </a:avLst>
            </a:prstTxWarp>
          </a:bodyPr>
          <a:lstStyle/>
          <a:p>
            <a:pPr algn="ctr">
              <a:defRPr/>
            </a:pPr>
            <a:r>
              <a:rPr lang="en-US" sz="3600" i="1" kern="10">
                <a:ln w="9525" cap="sq">
                  <a:noFill/>
                  <a:round/>
                  <a:headEnd type="none" w="sm" len="sm"/>
                  <a:tailEnd type="none" w="sm" len="sm"/>
                </a:ln>
                <a:solidFill>
                  <a:srgbClr val="CC0000"/>
                </a:solidFill>
                <a:latin typeface=".VnTime"/>
                <a:cs typeface="Arial" charset="0"/>
              </a:rPr>
              <a:t>v</a:t>
            </a:r>
            <a:r>
              <a:rPr lang="en-US" sz="3600" i="1" kern="10">
                <a:ln w="9525" cap="sq">
                  <a:noFill/>
                  <a:round/>
                  <a:headEnd type="none" w="sm" len="sm"/>
                  <a:tailEnd type="none" w="sm" len="sm"/>
                </a:ln>
                <a:solidFill>
                  <a:srgbClr val="CC0000"/>
                </a:solidFill>
                <a:cs typeface="Times New Roman" pitchFamily="18" charset="0"/>
              </a:rPr>
              <a:t>ì</a:t>
            </a:r>
            <a:r>
              <a:rPr lang="en-US" sz="3600" i="1" kern="10">
                <a:ln w="9525" cap="sq">
                  <a:noFill/>
                  <a:round/>
                  <a:headEnd type="none" w="sm" len="sm"/>
                  <a:tailEnd type="none" w="sm" len="sm"/>
                </a:ln>
                <a:solidFill>
                  <a:srgbClr val="CC0000"/>
                </a:solidFill>
                <a:latin typeface=".VnTime"/>
                <a:cs typeface="Arial" charset="0"/>
              </a:rPr>
              <a:t> d©n</a:t>
            </a:r>
          </a:p>
        </p:txBody>
      </p:sp>
      <p:pic>
        <p:nvPicPr>
          <p:cNvPr id="40965" name="Picture 7" descr="BAC DOC TNDL"/>
          <p:cNvPicPr>
            <a:picLocks noChangeAspect="1" noChangeArrowheads="1"/>
          </p:cNvPicPr>
          <p:nvPr/>
        </p:nvPicPr>
        <p:blipFill>
          <a:blip r:embed="rId2" cstate="print">
            <a:lum contrast="12000"/>
          </a:blip>
          <a:srcRect/>
          <a:stretch>
            <a:fillRect/>
          </a:stretch>
        </p:blipFill>
        <p:spPr bwMode="auto">
          <a:xfrm>
            <a:off x="8128000" y="76200"/>
            <a:ext cx="3962400" cy="2228850"/>
          </a:xfrm>
          <a:prstGeom prst="rect">
            <a:avLst/>
          </a:prstGeom>
          <a:noFill/>
          <a:ln w="9525">
            <a:noFill/>
            <a:miter lim="800000"/>
            <a:headEnd/>
            <a:tailEnd/>
          </a:ln>
        </p:spPr>
      </p:pic>
      <p:sp>
        <p:nvSpPr>
          <p:cNvPr id="40966" name="TextBox 5"/>
          <p:cNvSpPr txBox="1">
            <a:spLocks noChangeArrowheads="1"/>
          </p:cNvSpPr>
          <p:nvPr/>
        </p:nvSpPr>
        <p:spPr bwMode="auto">
          <a:xfrm>
            <a:off x="613103" y="1602828"/>
            <a:ext cx="7500883" cy="923330"/>
          </a:xfrm>
          <a:prstGeom prst="rect">
            <a:avLst/>
          </a:prstGeom>
          <a:noFill/>
          <a:ln w="9525">
            <a:noFill/>
            <a:miter lim="800000"/>
            <a:headEnd/>
            <a:tailEnd/>
          </a:ln>
        </p:spPr>
        <p:txBody>
          <a:bodyPr wrap="square">
            <a:spAutoFit/>
          </a:bodyPr>
          <a:lstStyle/>
          <a:p>
            <a:pPr algn="just"/>
            <a:r>
              <a:rPr lang="en-US" b="0" i="1" dirty="0"/>
              <a:t>* </a:t>
            </a:r>
            <a:r>
              <a:rPr lang="en-US" b="0" i="1" dirty="0" err="1"/>
              <a:t>Nhà</a:t>
            </a:r>
            <a:r>
              <a:rPr lang="en-US" b="0" i="1" dirty="0"/>
              <a:t> </a:t>
            </a:r>
            <a:r>
              <a:rPr lang="en-US" b="0" i="1" dirty="0" err="1"/>
              <a:t>nước</a:t>
            </a:r>
            <a:r>
              <a:rPr lang="en-US" b="0" i="1" dirty="0"/>
              <a:t> </a:t>
            </a:r>
            <a:r>
              <a:rPr lang="en-US" b="0" i="1" dirty="0" err="1"/>
              <a:t>vì</a:t>
            </a:r>
            <a:r>
              <a:rPr lang="en-US" b="0" i="1" dirty="0"/>
              <a:t> </a:t>
            </a:r>
            <a:r>
              <a:rPr lang="en-US" b="0" i="1" dirty="0" err="1"/>
              <a:t>dân</a:t>
            </a:r>
            <a:r>
              <a:rPr lang="en-US" b="0" i="1" dirty="0"/>
              <a:t> </a:t>
            </a:r>
            <a:r>
              <a:rPr lang="en-US" b="0" i="1" dirty="0" err="1"/>
              <a:t>là</a:t>
            </a:r>
            <a:r>
              <a:rPr lang="en-US" b="0" i="1" dirty="0"/>
              <a:t> </a:t>
            </a:r>
            <a:r>
              <a:rPr lang="en-US" b="0" i="1" dirty="0" err="1"/>
              <a:t>nhà</a:t>
            </a:r>
            <a:r>
              <a:rPr lang="en-US" b="0" i="1" dirty="0"/>
              <a:t> </a:t>
            </a:r>
            <a:r>
              <a:rPr lang="en-US" b="0" i="1" dirty="0" err="1"/>
              <a:t>nước</a:t>
            </a:r>
            <a:r>
              <a:rPr lang="en-US" b="0" i="1" dirty="0"/>
              <a:t> </a:t>
            </a:r>
            <a:r>
              <a:rPr lang="en-US" b="0" i="1" dirty="0" err="1"/>
              <a:t>lấy</a:t>
            </a:r>
            <a:r>
              <a:rPr lang="en-US" b="0" i="1" dirty="0"/>
              <a:t> </a:t>
            </a:r>
            <a:r>
              <a:rPr lang="en-US" b="0" i="1" dirty="0" err="1"/>
              <a:t>lợi</a:t>
            </a:r>
            <a:r>
              <a:rPr lang="en-US" b="0" i="1" dirty="0"/>
              <a:t> </a:t>
            </a:r>
            <a:r>
              <a:rPr lang="en-US" b="0" i="1" dirty="0" err="1"/>
              <a:t>ích</a:t>
            </a:r>
            <a:r>
              <a:rPr lang="en-US" b="0" i="1" dirty="0"/>
              <a:t> </a:t>
            </a:r>
            <a:r>
              <a:rPr lang="en-US" b="0" i="1" dirty="0" err="1"/>
              <a:t>chính</a:t>
            </a:r>
            <a:r>
              <a:rPr lang="en-US" b="0" i="1" dirty="0"/>
              <a:t> </a:t>
            </a:r>
            <a:r>
              <a:rPr lang="en-US" b="0" i="1" dirty="0" err="1"/>
              <a:t>đáng</a:t>
            </a:r>
            <a:r>
              <a:rPr lang="en-US" b="0" i="1" dirty="0"/>
              <a:t> </a:t>
            </a:r>
            <a:r>
              <a:rPr lang="en-US" b="0" i="1" dirty="0" err="1"/>
              <a:t>của</a:t>
            </a:r>
            <a:r>
              <a:rPr lang="en-US" b="0" i="1" dirty="0"/>
              <a:t> </a:t>
            </a:r>
            <a:r>
              <a:rPr lang="en-US" b="0" i="1" dirty="0" err="1"/>
              <a:t>nhân</a:t>
            </a:r>
            <a:r>
              <a:rPr lang="en-US" b="0" i="1" dirty="0"/>
              <a:t> </a:t>
            </a:r>
            <a:r>
              <a:rPr lang="en-US" b="0" i="1" dirty="0" err="1"/>
              <a:t>dân</a:t>
            </a:r>
            <a:r>
              <a:rPr lang="en-US" b="0" i="1" dirty="0"/>
              <a:t> </a:t>
            </a:r>
            <a:r>
              <a:rPr lang="en-US" b="0" i="1" dirty="0" err="1"/>
              <a:t>làm</a:t>
            </a:r>
            <a:r>
              <a:rPr lang="en-US" b="0" i="1" dirty="0"/>
              <a:t> </a:t>
            </a:r>
            <a:r>
              <a:rPr lang="en-US" b="0" i="1" dirty="0" err="1"/>
              <a:t>mục</a:t>
            </a:r>
            <a:r>
              <a:rPr lang="en-US" b="0" i="1" dirty="0"/>
              <a:t> </a:t>
            </a:r>
            <a:r>
              <a:rPr lang="en-US" b="0" i="1" dirty="0" err="1"/>
              <a:t>tiêu</a:t>
            </a:r>
            <a:r>
              <a:rPr lang="en-US" b="0" i="1" dirty="0"/>
              <a:t>, </a:t>
            </a:r>
            <a:r>
              <a:rPr lang="en-US" b="0" i="1" dirty="0" err="1"/>
              <a:t>tất</a:t>
            </a:r>
            <a:r>
              <a:rPr lang="en-US" b="0" i="1" dirty="0"/>
              <a:t> </a:t>
            </a:r>
            <a:r>
              <a:rPr lang="en-US" b="0" i="1" dirty="0" err="1"/>
              <a:t>cả</a:t>
            </a:r>
            <a:r>
              <a:rPr lang="en-US" b="0" i="1" dirty="0"/>
              <a:t> </a:t>
            </a:r>
            <a:r>
              <a:rPr lang="en-US" b="0" i="1" dirty="0" err="1"/>
              <a:t>đều</a:t>
            </a:r>
            <a:r>
              <a:rPr lang="en-US" b="0" i="1" dirty="0"/>
              <a:t> </a:t>
            </a:r>
            <a:r>
              <a:rPr lang="en-US" b="0" i="1" dirty="0" err="1"/>
              <a:t>vì</a:t>
            </a:r>
            <a:r>
              <a:rPr lang="en-US" b="0" i="1" dirty="0"/>
              <a:t> </a:t>
            </a:r>
            <a:r>
              <a:rPr lang="en-US" b="0" i="1" dirty="0" err="1"/>
              <a:t>lợi</a:t>
            </a:r>
            <a:r>
              <a:rPr lang="en-US" b="0" i="1" dirty="0"/>
              <a:t> </a:t>
            </a:r>
            <a:r>
              <a:rPr lang="en-US" b="0" i="1" dirty="0" err="1"/>
              <a:t>ích</a:t>
            </a:r>
            <a:r>
              <a:rPr lang="en-US" b="0" i="1" dirty="0"/>
              <a:t> </a:t>
            </a:r>
            <a:r>
              <a:rPr lang="en-US" b="0" i="1" dirty="0" err="1"/>
              <a:t>của</a:t>
            </a:r>
            <a:r>
              <a:rPr lang="en-US" b="0" i="1" dirty="0"/>
              <a:t> </a:t>
            </a:r>
            <a:r>
              <a:rPr lang="en-US" b="0" i="1" dirty="0" err="1"/>
              <a:t>nhân</a:t>
            </a:r>
            <a:r>
              <a:rPr lang="en-US" b="0" i="1" dirty="0"/>
              <a:t> </a:t>
            </a:r>
            <a:r>
              <a:rPr lang="en-US" b="0" i="1" dirty="0" err="1"/>
              <a:t>dân</a:t>
            </a:r>
            <a:r>
              <a:rPr lang="en-US" b="0" i="1" dirty="0"/>
              <a:t>, </a:t>
            </a:r>
            <a:r>
              <a:rPr lang="en-US" b="0" i="1" dirty="0" err="1"/>
              <a:t>ngoài</a:t>
            </a:r>
            <a:r>
              <a:rPr lang="en-US" b="0" i="1" dirty="0"/>
              <a:t> </a:t>
            </a:r>
            <a:r>
              <a:rPr lang="en-US" b="0" i="1" dirty="0" err="1"/>
              <a:t>ra</a:t>
            </a:r>
            <a:r>
              <a:rPr lang="en-US" b="0" i="1" dirty="0"/>
              <a:t> </a:t>
            </a:r>
            <a:r>
              <a:rPr lang="en-US" b="0" i="1" dirty="0" err="1"/>
              <a:t>không</a:t>
            </a:r>
            <a:r>
              <a:rPr lang="en-US" b="0" i="1" dirty="0"/>
              <a:t> </a:t>
            </a:r>
            <a:r>
              <a:rPr lang="en-US" b="0" i="1" dirty="0" err="1"/>
              <a:t>có</a:t>
            </a:r>
            <a:r>
              <a:rPr lang="en-US" b="0" i="1" dirty="0"/>
              <a:t> </a:t>
            </a:r>
            <a:r>
              <a:rPr lang="en-US" b="0" i="1" dirty="0" err="1"/>
              <a:t>bất</a:t>
            </a:r>
            <a:r>
              <a:rPr lang="en-US" b="0" i="1" dirty="0"/>
              <a:t> </a:t>
            </a:r>
            <a:r>
              <a:rPr lang="en-US" b="0" i="1" dirty="0" err="1"/>
              <a:t>cứ</a:t>
            </a:r>
            <a:r>
              <a:rPr lang="en-US" b="0" i="1" dirty="0"/>
              <a:t> </a:t>
            </a:r>
            <a:r>
              <a:rPr lang="en-US" b="0" i="1" dirty="0" err="1"/>
              <a:t>một</a:t>
            </a:r>
            <a:r>
              <a:rPr lang="en-US" b="0" i="1" dirty="0"/>
              <a:t> </a:t>
            </a:r>
            <a:r>
              <a:rPr lang="en-US" b="0" i="1" dirty="0" err="1"/>
              <a:t>lợi</a:t>
            </a:r>
            <a:r>
              <a:rPr lang="en-US" b="0" i="1" dirty="0"/>
              <a:t> </a:t>
            </a:r>
            <a:r>
              <a:rPr lang="en-US" b="0" i="1" dirty="0" err="1"/>
              <a:t>ích</a:t>
            </a:r>
            <a:r>
              <a:rPr lang="en-US" b="0" i="1" dirty="0"/>
              <a:t> </a:t>
            </a:r>
            <a:r>
              <a:rPr lang="en-US" b="0" i="1" dirty="0" err="1"/>
              <a:t>nào</a:t>
            </a:r>
            <a:r>
              <a:rPr lang="en-US" b="0" i="1" dirty="0"/>
              <a:t> </a:t>
            </a:r>
            <a:r>
              <a:rPr lang="en-US" b="0" i="1" dirty="0" err="1"/>
              <a:t>khác</a:t>
            </a:r>
            <a:r>
              <a:rPr lang="en-US" b="0" i="1" dirty="0"/>
              <a:t>.</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6" descr="SL - HP 1959"/>
          <p:cNvPicPr>
            <a:picLocks noChangeAspect="1" noChangeArrowheads="1"/>
          </p:cNvPicPr>
          <p:nvPr/>
        </p:nvPicPr>
        <p:blipFill>
          <a:blip r:embed="rId2" cstate="print"/>
          <a:srcRect/>
          <a:stretch>
            <a:fillRect/>
          </a:stretch>
        </p:blipFill>
        <p:spPr bwMode="auto">
          <a:xfrm>
            <a:off x="6502400" y="2819400"/>
            <a:ext cx="3149600" cy="2209800"/>
          </a:xfrm>
          <a:prstGeom prst="rect">
            <a:avLst/>
          </a:prstGeom>
          <a:noFill/>
          <a:ln w="9525">
            <a:noFill/>
            <a:miter lim="800000"/>
            <a:headEnd/>
            <a:tailEnd/>
          </a:ln>
        </p:spPr>
      </p:pic>
      <p:pic>
        <p:nvPicPr>
          <p:cNvPr id="41987" name="Picture 7" descr="QH1-khoa5-bho"/>
          <p:cNvPicPr>
            <a:picLocks noChangeAspect="1" noChangeArrowheads="1"/>
          </p:cNvPicPr>
          <p:nvPr/>
        </p:nvPicPr>
        <p:blipFill>
          <a:blip r:embed="rId3" cstate="print"/>
          <a:srcRect/>
          <a:stretch>
            <a:fillRect/>
          </a:stretch>
        </p:blipFill>
        <p:spPr bwMode="auto">
          <a:xfrm>
            <a:off x="3251200" y="3122614"/>
            <a:ext cx="3149600" cy="2211387"/>
          </a:xfrm>
          <a:prstGeom prst="rect">
            <a:avLst/>
          </a:prstGeom>
          <a:noFill/>
          <a:ln w="9525">
            <a:noFill/>
            <a:miter lim="800000"/>
            <a:headEnd/>
            <a:tailEnd/>
          </a:ln>
        </p:spPr>
      </p:pic>
      <p:pic>
        <p:nvPicPr>
          <p:cNvPr id="41988" name="Picture 8" descr="QH 68- BH"/>
          <p:cNvPicPr>
            <a:picLocks noChangeAspect="1" noChangeArrowheads="1"/>
          </p:cNvPicPr>
          <p:nvPr/>
        </p:nvPicPr>
        <p:blipFill>
          <a:blip r:embed="rId4" cstate="print"/>
          <a:srcRect/>
          <a:stretch>
            <a:fillRect/>
          </a:stretch>
        </p:blipFill>
        <p:spPr bwMode="auto">
          <a:xfrm>
            <a:off x="8737600" y="914400"/>
            <a:ext cx="3352800" cy="1843088"/>
          </a:xfrm>
          <a:prstGeom prst="rect">
            <a:avLst/>
          </a:prstGeom>
          <a:noFill/>
          <a:ln w="9525">
            <a:noFill/>
            <a:miter lim="800000"/>
            <a:headEnd/>
            <a:tailEnd/>
          </a:ln>
        </p:spPr>
      </p:pic>
      <p:pic>
        <p:nvPicPr>
          <p:cNvPr id="41989" name="Picture 9" descr="qhoi1-bho"/>
          <p:cNvPicPr>
            <a:picLocks noChangeAspect="1" noChangeArrowheads="1"/>
          </p:cNvPicPr>
          <p:nvPr/>
        </p:nvPicPr>
        <p:blipFill>
          <a:blip r:embed="rId5" cstate="print"/>
          <a:srcRect/>
          <a:stretch>
            <a:fillRect/>
          </a:stretch>
        </p:blipFill>
        <p:spPr bwMode="auto">
          <a:xfrm>
            <a:off x="101600" y="3808414"/>
            <a:ext cx="3048000" cy="2287587"/>
          </a:xfrm>
          <a:prstGeom prst="rect">
            <a:avLst/>
          </a:prstGeom>
          <a:noFill/>
          <a:ln w="9525">
            <a:noFill/>
            <a:miter lim="800000"/>
            <a:headEnd/>
            <a:tailEnd/>
          </a:ln>
        </p:spPr>
      </p:pic>
      <p:sp>
        <p:nvSpPr>
          <p:cNvPr id="41990" name="Freeform 10"/>
          <p:cNvSpPr>
            <a:spLocks/>
          </p:cNvSpPr>
          <p:nvPr/>
        </p:nvSpPr>
        <p:spPr bwMode="gray">
          <a:xfrm rot="-10127644">
            <a:off x="1727200" y="2513014"/>
            <a:ext cx="1170517" cy="115887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B0F0"/>
          </a:solidFill>
          <a:ln w="0">
            <a:noFill/>
            <a:prstDash val="solid"/>
            <a:round/>
            <a:headEnd/>
            <a:tailEnd/>
          </a:ln>
        </p:spPr>
        <p:txBody>
          <a:bodyPr/>
          <a:lstStyle/>
          <a:p>
            <a:endParaRPr lang="en-US"/>
          </a:p>
        </p:txBody>
      </p:sp>
      <p:sp>
        <p:nvSpPr>
          <p:cNvPr id="41991" name="Freeform 11"/>
          <p:cNvSpPr>
            <a:spLocks/>
          </p:cNvSpPr>
          <p:nvPr/>
        </p:nvSpPr>
        <p:spPr bwMode="gray">
          <a:xfrm rot="-10127644">
            <a:off x="4711700" y="2119314"/>
            <a:ext cx="1170517" cy="115887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B0F0"/>
          </a:solidFill>
          <a:ln w="0">
            <a:noFill/>
            <a:prstDash val="solid"/>
            <a:round/>
            <a:headEnd/>
            <a:tailEnd/>
          </a:ln>
        </p:spPr>
        <p:txBody>
          <a:bodyPr/>
          <a:lstStyle/>
          <a:p>
            <a:endParaRPr lang="en-US"/>
          </a:p>
        </p:txBody>
      </p:sp>
      <p:sp>
        <p:nvSpPr>
          <p:cNvPr id="41992" name="Freeform 12"/>
          <p:cNvSpPr>
            <a:spLocks/>
          </p:cNvSpPr>
          <p:nvPr/>
        </p:nvSpPr>
        <p:spPr bwMode="gray">
          <a:xfrm rot="-10127644">
            <a:off x="7213600" y="1738314"/>
            <a:ext cx="1170517" cy="115887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B0F0"/>
          </a:solidFill>
          <a:ln w="0">
            <a:noFill/>
            <a:prstDash val="solid"/>
            <a:round/>
            <a:headEnd/>
            <a:tailEnd/>
          </a:ln>
        </p:spPr>
        <p:txBody>
          <a:bodyPr/>
          <a:lstStyle/>
          <a:p>
            <a:endParaRPr lang="en-US"/>
          </a:p>
        </p:txBody>
      </p:sp>
      <p:sp>
        <p:nvSpPr>
          <p:cNvPr id="41993" name="Rectangle 13"/>
          <p:cNvSpPr>
            <a:spLocks noChangeArrowheads="1"/>
          </p:cNvSpPr>
          <p:nvPr/>
        </p:nvSpPr>
        <p:spPr bwMode="auto">
          <a:xfrm>
            <a:off x="3187701" y="5638800"/>
            <a:ext cx="3111500" cy="762000"/>
          </a:xfrm>
          <a:prstGeom prst="rect">
            <a:avLst/>
          </a:prstGeom>
          <a:noFill/>
          <a:ln w="9525">
            <a:noFill/>
            <a:miter lim="800000"/>
            <a:headEnd/>
            <a:tailEnd/>
          </a:ln>
        </p:spPr>
        <p:txBody>
          <a:bodyPr anchor="ctr"/>
          <a:lstStyle/>
          <a:p>
            <a:pPr algn="just"/>
            <a:r>
              <a:rPr kumimoji="0" lang="en-US" sz="1800" i="1">
                <a:solidFill>
                  <a:srgbClr val="C00000"/>
                </a:solidFill>
                <a:latin typeface=".VnTime" pitchFamily="34" charset="0"/>
              </a:rPr>
              <a:t>B¸c Hå b¸o c¸o t¹i kú häp  thø nhÊt khãa I, 2-3-1946</a:t>
            </a:r>
          </a:p>
        </p:txBody>
      </p:sp>
      <p:sp>
        <p:nvSpPr>
          <p:cNvPr id="41994" name="Rectangle 14"/>
          <p:cNvSpPr>
            <a:spLocks noChangeArrowheads="1"/>
          </p:cNvSpPr>
          <p:nvPr/>
        </p:nvSpPr>
        <p:spPr bwMode="auto">
          <a:xfrm>
            <a:off x="6400800" y="5181600"/>
            <a:ext cx="3352800" cy="914400"/>
          </a:xfrm>
          <a:prstGeom prst="rect">
            <a:avLst/>
          </a:prstGeom>
          <a:noFill/>
          <a:ln w="9525">
            <a:noFill/>
            <a:miter lim="800000"/>
            <a:headEnd/>
            <a:tailEnd/>
          </a:ln>
        </p:spPr>
        <p:txBody>
          <a:bodyPr anchor="ctr"/>
          <a:lstStyle/>
          <a:p>
            <a:pPr algn="just"/>
            <a:r>
              <a:rPr kumimoji="0" lang="en-US" sz="1800" i="1">
                <a:solidFill>
                  <a:srgbClr val="C00000"/>
                </a:solidFill>
                <a:latin typeface=".VnTime" pitchFamily="34" charset="0"/>
              </a:rPr>
              <a:t>B¸c Hå b¸o c¸o t¹i kú häp thø 5 Quèc héi khãa I, 20-9-1955</a:t>
            </a:r>
          </a:p>
        </p:txBody>
      </p:sp>
      <p:sp>
        <p:nvSpPr>
          <p:cNvPr id="41995" name="Rectangle 15"/>
          <p:cNvSpPr>
            <a:spLocks noChangeArrowheads="1"/>
          </p:cNvSpPr>
          <p:nvPr/>
        </p:nvSpPr>
        <p:spPr bwMode="auto">
          <a:xfrm>
            <a:off x="9652000" y="2819400"/>
            <a:ext cx="2438400" cy="1219200"/>
          </a:xfrm>
          <a:prstGeom prst="rect">
            <a:avLst/>
          </a:prstGeom>
          <a:noFill/>
          <a:ln w="9525">
            <a:noFill/>
            <a:miter lim="800000"/>
            <a:headEnd/>
            <a:tailEnd/>
          </a:ln>
        </p:spPr>
        <p:txBody>
          <a:bodyPr anchor="ctr"/>
          <a:lstStyle/>
          <a:p>
            <a:pPr algn="just"/>
            <a:r>
              <a:rPr kumimoji="0" lang="en-US" sz="1800" i="1">
                <a:solidFill>
                  <a:srgbClr val="C00000"/>
                </a:solidFill>
                <a:latin typeface=".VnTime" pitchFamily="34" charset="0"/>
              </a:rPr>
              <a:t>B¸c Hå ký s¾c lÖnh c«ng bè HiÕn ph¸p míi, 31-12-1959</a:t>
            </a:r>
          </a:p>
        </p:txBody>
      </p:sp>
      <p:sp>
        <p:nvSpPr>
          <p:cNvPr id="41996" name="Rectangle 16"/>
          <p:cNvSpPr>
            <a:spLocks noChangeArrowheads="1"/>
          </p:cNvSpPr>
          <p:nvPr/>
        </p:nvSpPr>
        <p:spPr bwMode="auto">
          <a:xfrm>
            <a:off x="5235698" y="1075706"/>
            <a:ext cx="3454400" cy="1066800"/>
          </a:xfrm>
          <a:prstGeom prst="rect">
            <a:avLst/>
          </a:prstGeom>
          <a:noFill/>
          <a:ln w="9525">
            <a:noFill/>
            <a:miter lim="800000"/>
            <a:headEnd/>
            <a:tailEnd/>
          </a:ln>
        </p:spPr>
        <p:txBody>
          <a:bodyPr anchor="ctr"/>
          <a:lstStyle/>
          <a:p>
            <a:pPr algn="just"/>
            <a:r>
              <a:rPr kumimoji="0" lang="en-US" sz="1800" i="1" dirty="0" err="1">
                <a:solidFill>
                  <a:srgbClr val="C00000"/>
                </a:solidFill>
                <a:latin typeface=".VnTime" pitchFamily="34" charset="0"/>
              </a:rPr>
              <a:t>Chñ</a:t>
            </a:r>
            <a:r>
              <a:rPr kumimoji="0" lang="en-US" sz="1800" i="1" dirty="0">
                <a:solidFill>
                  <a:srgbClr val="C00000"/>
                </a:solidFill>
                <a:latin typeface=".VnTime" pitchFamily="34" charset="0"/>
              </a:rPr>
              <a:t> </a:t>
            </a:r>
            <a:r>
              <a:rPr kumimoji="0" lang="en-US" sz="1800" i="1" dirty="0" err="1">
                <a:solidFill>
                  <a:srgbClr val="C00000"/>
                </a:solidFill>
                <a:latin typeface=".VnTime" pitchFamily="34" charset="0"/>
              </a:rPr>
              <a:t>tÞch</a:t>
            </a:r>
            <a:r>
              <a:rPr kumimoji="0" lang="en-US" sz="1800" i="1" dirty="0">
                <a:solidFill>
                  <a:srgbClr val="C00000"/>
                </a:solidFill>
                <a:latin typeface=".VnTime" pitchFamily="34" charset="0"/>
              </a:rPr>
              <a:t> </a:t>
            </a:r>
            <a:r>
              <a:rPr kumimoji="0" lang="en-US" sz="1800" i="1" dirty="0" err="1">
                <a:solidFill>
                  <a:srgbClr val="C00000"/>
                </a:solidFill>
                <a:latin typeface=".VnTime" pitchFamily="34" charset="0"/>
              </a:rPr>
              <a:t>Hå</a:t>
            </a:r>
            <a:r>
              <a:rPr kumimoji="0" lang="en-US" sz="1800" i="1" dirty="0">
                <a:solidFill>
                  <a:srgbClr val="C00000"/>
                </a:solidFill>
                <a:latin typeface=".VnTime" pitchFamily="34" charset="0"/>
              </a:rPr>
              <a:t> </a:t>
            </a:r>
            <a:r>
              <a:rPr kumimoji="0" lang="en-US" sz="1800" i="1" dirty="0" err="1">
                <a:solidFill>
                  <a:srgbClr val="C00000"/>
                </a:solidFill>
                <a:latin typeface=".VnTime" pitchFamily="34" charset="0"/>
              </a:rPr>
              <a:t>ChÝ</a:t>
            </a:r>
            <a:r>
              <a:rPr kumimoji="0" lang="en-US" sz="1800" i="1" dirty="0">
                <a:solidFill>
                  <a:srgbClr val="C00000"/>
                </a:solidFill>
                <a:latin typeface=".VnTime" pitchFamily="34" charset="0"/>
              </a:rPr>
              <a:t> Minh t¹i </a:t>
            </a:r>
            <a:r>
              <a:rPr kumimoji="0" lang="en-US" sz="1800" i="1" dirty="0" err="1">
                <a:solidFill>
                  <a:srgbClr val="C00000"/>
                </a:solidFill>
                <a:latin typeface=".VnTime" pitchFamily="34" charset="0"/>
              </a:rPr>
              <a:t>kú</a:t>
            </a:r>
            <a:r>
              <a:rPr kumimoji="0" lang="en-US" sz="1800" i="1" dirty="0">
                <a:solidFill>
                  <a:srgbClr val="C00000"/>
                </a:solidFill>
                <a:latin typeface=".VnTime" pitchFamily="34" charset="0"/>
              </a:rPr>
              <a:t> </a:t>
            </a:r>
            <a:r>
              <a:rPr kumimoji="0" lang="en-US" sz="1800" i="1" dirty="0" err="1">
                <a:solidFill>
                  <a:srgbClr val="C00000"/>
                </a:solidFill>
                <a:latin typeface=".VnTime" pitchFamily="34" charset="0"/>
              </a:rPr>
              <a:t>häp</a:t>
            </a:r>
            <a:r>
              <a:rPr kumimoji="0" lang="en-US" sz="1800" i="1" dirty="0">
                <a:solidFill>
                  <a:srgbClr val="C00000"/>
                </a:solidFill>
                <a:latin typeface=".VnTime" pitchFamily="34" charset="0"/>
              </a:rPr>
              <a:t> </a:t>
            </a:r>
            <a:r>
              <a:rPr kumimoji="0" lang="en-US" sz="1800" i="1" dirty="0" err="1">
                <a:solidFill>
                  <a:srgbClr val="C00000"/>
                </a:solidFill>
                <a:latin typeface=".VnTime" pitchFamily="34" charset="0"/>
              </a:rPr>
              <a:t>thø</a:t>
            </a:r>
            <a:r>
              <a:rPr kumimoji="0" lang="en-US" sz="1800" i="1" dirty="0">
                <a:solidFill>
                  <a:srgbClr val="C00000"/>
                </a:solidFill>
                <a:latin typeface=".VnTime" pitchFamily="34" charset="0"/>
              </a:rPr>
              <a:t> 4 </a:t>
            </a:r>
            <a:r>
              <a:rPr kumimoji="0" lang="en-US" sz="1800" i="1" dirty="0" err="1">
                <a:solidFill>
                  <a:srgbClr val="C00000"/>
                </a:solidFill>
                <a:latin typeface=".VnTime" pitchFamily="34" charset="0"/>
              </a:rPr>
              <a:t>Quèc</a:t>
            </a:r>
            <a:r>
              <a:rPr kumimoji="0" lang="en-US" sz="1800" i="1" dirty="0">
                <a:solidFill>
                  <a:srgbClr val="C00000"/>
                </a:solidFill>
                <a:latin typeface=".VnTime" pitchFamily="34" charset="0"/>
              </a:rPr>
              <a:t> </a:t>
            </a:r>
            <a:r>
              <a:rPr kumimoji="0" lang="en-US" sz="1800" i="1" dirty="0" err="1">
                <a:solidFill>
                  <a:srgbClr val="C00000"/>
                </a:solidFill>
                <a:latin typeface=".VnTime" pitchFamily="34" charset="0"/>
              </a:rPr>
              <a:t>héi</a:t>
            </a:r>
            <a:r>
              <a:rPr kumimoji="0" lang="en-US" sz="1800" i="1" dirty="0">
                <a:solidFill>
                  <a:srgbClr val="C00000"/>
                </a:solidFill>
                <a:latin typeface=".VnTime" pitchFamily="34" charset="0"/>
              </a:rPr>
              <a:t> </a:t>
            </a:r>
            <a:r>
              <a:rPr kumimoji="0" lang="en-US" sz="1800" i="1" dirty="0" err="1">
                <a:solidFill>
                  <a:srgbClr val="C00000"/>
                </a:solidFill>
                <a:latin typeface=".VnTime" pitchFamily="34" charset="0"/>
              </a:rPr>
              <a:t>khãa</a:t>
            </a:r>
            <a:r>
              <a:rPr kumimoji="0" lang="en-US" sz="1800" i="1" dirty="0">
                <a:solidFill>
                  <a:srgbClr val="C00000"/>
                </a:solidFill>
                <a:latin typeface=".VnTime" pitchFamily="34" charset="0"/>
              </a:rPr>
              <a:t> III, 20-5-1968</a:t>
            </a:r>
          </a:p>
        </p:txBody>
      </p:sp>
      <p:sp>
        <p:nvSpPr>
          <p:cNvPr id="41997" name="Rectangle 17"/>
          <p:cNvSpPr>
            <a:spLocks noChangeArrowheads="1"/>
          </p:cNvSpPr>
          <p:nvPr/>
        </p:nvSpPr>
        <p:spPr bwMode="auto">
          <a:xfrm>
            <a:off x="2458193" y="278080"/>
            <a:ext cx="8502732" cy="762000"/>
          </a:xfrm>
          <a:prstGeom prst="rect">
            <a:avLst/>
          </a:prstGeom>
          <a:noFill/>
          <a:ln w="9525">
            <a:noFill/>
            <a:miter lim="800000"/>
            <a:headEnd/>
            <a:tailEnd/>
          </a:ln>
        </p:spPr>
        <p:txBody>
          <a:bodyPr anchor="ctr"/>
          <a:lstStyle/>
          <a:p>
            <a:pPr algn="ctr"/>
            <a:r>
              <a:rPr kumimoji="0" lang="en-US" sz="3200" dirty="0" err="1">
                <a:solidFill>
                  <a:srgbClr val="FF0000"/>
                </a:solidFill>
                <a:latin typeface=".VnTime" pitchFamily="34" charset="0"/>
              </a:rPr>
              <a:t>Mét</a:t>
            </a:r>
            <a:r>
              <a:rPr kumimoji="0" lang="en-US" sz="3200" dirty="0">
                <a:solidFill>
                  <a:srgbClr val="FF0000"/>
                </a:solidFill>
                <a:latin typeface=".VnTime" pitchFamily="34" charset="0"/>
              </a:rPr>
              <a:t> </a:t>
            </a:r>
            <a:r>
              <a:rPr kumimoji="0" lang="en-US" sz="3200" dirty="0" err="1">
                <a:solidFill>
                  <a:srgbClr val="FF0000"/>
                </a:solidFill>
                <a:latin typeface=".VnTime" pitchFamily="34" charset="0"/>
              </a:rPr>
              <a:t>sè</a:t>
            </a:r>
            <a:r>
              <a:rPr kumimoji="0" lang="en-US" sz="3200" dirty="0">
                <a:solidFill>
                  <a:srgbClr val="FF0000"/>
                </a:solidFill>
                <a:latin typeface=".VnTime" pitchFamily="34" charset="0"/>
              </a:rPr>
              <a:t> ho¹t ®</a:t>
            </a:r>
            <a:r>
              <a:rPr kumimoji="0" lang="en-US" sz="3200" dirty="0" err="1">
                <a:solidFill>
                  <a:srgbClr val="FF0000"/>
                </a:solidFill>
                <a:latin typeface=".VnTime" pitchFamily="34" charset="0"/>
              </a:rPr>
              <a:t>éng</a:t>
            </a:r>
            <a:r>
              <a:rPr kumimoji="0" lang="en-US" sz="3200" dirty="0">
                <a:solidFill>
                  <a:srgbClr val="FF0000"/>
                </a:solidFill>
                <a:latin typeface=".VnTime" pitchFamily="34" charset="0"/>
              </a:rPr>
              <a:t> </a:t>
            </a:r>
            <a:r>
              <a:rPr kumimoji="0" lang="en-US" sz="3200" dirty="0" err="1">
                <a:solidFill>
                  <a:srgbClr val="FF0000"/>
                </a:solidFill>
                <a:latin typeface=".VnTime" pitchFamily="34" charset="0"/>
              </a:rPr>
              <a:t>cña</a:t>
            </a:r>
            <a:r>
              <a:rPr kumimoji="0" lang="en-US" sz="3200" dirty="0">
                <a:solidFill>
                  <a:srgbClr val="FF0000"/>
                </a:solidFill>
                <a:latin typeface=".VnTime" pitchFamily="34" charset="0"/>
              </a:rPr>
              <a:t> </a:t>
            </a:r>
            <a:r>
              <a:rPr kumimoji="0" lang="en-US" sz="3200" dirty="0" err="1">
                <a:solidFill>
                  <a:srgbClr val="FF0000"/>
                </a:solidFill>
                <a:latin typeface=".VnTime" pitchFamily="34" charset="0"/>
              </a:rPr>
              <a:t>Chñ</a:t>
            </a:r>
            <a:r>
              <a:rPr kumimoji="0" lang="en-US" sz="3200" dirty="0">
                <a:solidFill>
                  <a:srgbClr val="FF0000"/>
                </a:solidFill>
                <a:latin typeface=".VnTime" pitchFamily="34" charset="0"/>
              </a:rPr>
              <a:t> </a:t>
            </a:r>
            <a:r>
              <a:rPr kumimoji="0" lang="en-US" sz="3200" dirty="0" err="1">
                <a:solidFill>
                  <a:srgbClr val="FF0000"/>
                </a:solidFill>
                <a:latin typeface=".VnTime" pitchFamily="34" charset="0"/>
              </a:rPr>
              <a:t>tÞch</a:t>
            </a:r>
            <a:r>
              <a:rPr kumimoji="0" lang="en-US" sz="3200" dirty="0">
                <a:solidFill>
                  <a:srgbClr val="FF0000"/>
                </a:solidFill>
                <a:latin typeface=".VnTime" pitchFamily="34" charset="0"/>
              </a:rPr>
              <a:t> </a:t>
            </a:r>
            <a:r>
              <a:rPr kumimoji="0" lang="en-US" sz="3200" dirty="0" err="1">
                <a:solidFill>
                  <a:srgbClr val="FF0000"/>
                </a:solidFill>
                <a:latin typeface=".VnTime" pitchFamily="34" charset="0"/>
              </a:rPr>
              <a:t>Hå</a:t>
            </a:r>
            <a:r>
              <a:rPr kumimoji="0" lang="en-US" sz="3200" dirty="0">
                <a:solidFill>
                  <a:srgbClr val="FF0000"/>
                </a:solidFill>
                <a:latin typeface=".VnTime" pitchFamily="34" charset="0"/>
              </a:rPr>
              <a:t> </a:t>
            </a:r>
            <a:r>
              <a:rPr kumimoji="0" lang="en-US" sz="3200" dirty="0" err="1">
                <a:solidFill>
                  <a:srgbClr val="FF0000"/>
                </a:solidFill>
                <a:latin typeface=".VnTime" pitchFamily="34" charset="0"/>
              </a:rPr>
              <a:t>ChÝ</a:t>
            </a:r>
            <a:r>
              <a:rPr kumimoji="0" lang="en-US" sz="3200" dirty="0">
                <a:solidFill>
                  <a:srgbClr val="FF0000"/>
                </a:solidFill>
                <a:latin typeface=".VnTime" pitchFamily="34" charset="0"/>
              </a:rPr>
              <a:t> Minh</a:t>
            </a:r>
          </a:p>
        </p:txBody>
      </p:sp>
      <p:grpSp>
        <p:nvGrpSpPr>
          <p:cNvPr id="2" name="Group 4"/>
          <p:cNvGrpSpPr>
            <a:grpSpLocks/>
          </p:cNvGrpSpPr>
          <p:nvPr/>
        </p:nvGrpSpPr>
        <p:grpSpPr bwMode="auto">
          <a:xfrm>
            <a:off x="321953" y="1387434"/>
            <a:ext cx="4876800" cy="1371600"/>
            <a:chOff x="297" y="1056"/>
            <a:chExt cx="5175" cy="912"/>
          </a:xfrm>
        </p:grpSpPr>
        <p:sp>
          <p:nvSpPr>
            <p:cNvPr id="17" name="AutoShape 5"/>
            <p:cNvSpPr>
              <a:spLocks noChangeArrowheads="1"/>
            </p:cNvSpPr>
            <p:nvPr/>
          </p:nvSpPr>
          <p:spPr bwMode="gray">
            <a:xfrm>
              <a:off x="297" y="1056"/>
              <a:ext cx="5175" cy="912"/>
            </a:xfrm>
            <a:prstGeom prst="flowChartAlternateProcess">
              <a:avLst/>
            </a:prstGeom>
            <a:solidFill>
              <a:srgbClr val="FFFFCC"/>
            </a:solidFill>
            <a:ln w="38100">
              <a:noFill/>
              <a:miter lim="800000"/>
              <a:headEnd/>
              <a:tailEnd/>
            </a:ln>
            <a:effectLst>
              <a:prstShdw prst="shdw17" dist="17961" dir="2700000">
                <a:srgbClr val="7A0000"/>
              </a:prstShdw>
            </a:effectLst>
          </p:spPr>
          <p:txBody>
            <a:bodyPr lIns="0" tIns="0" rIns="0" bIns="0" anchor="ctr"/>
            <a:lstStyle/>
            <a:p>
              <a:pPr algn="ctr" defTabSz="909638"/>
              <a:endParaRPr kumimoji="0" lang="en-US" sz="3200" b="0">
                <a:solidFill>
                  <a:srgbClr val="9E3611"/>
                </a:solidFill>
                <a:effectLst>
                  <a:outerShdw blurRad="38100" dist="38100" dir="2700000" algn="tl">
                    <a:srgbClr val="000000"/>
                  </a:outerShdw>
                </a:effectLst>
                <a:latin typeface=".VnTime" pitchFamily="34" charset="0"/>
              </a:endParaRPr>
            </a:p>
            <a:p>
              <a:pPr algn="r" defTabSz="909638"/>
              <a:endParaRPr kumimoji="0" lang="en-US" b="0">
                <a:solidFill>
                  <a:srgbClr val="9E3611"/>
                </a:solidFill>
                <a:effectLst>
                  <a:outerShdw blurRad="38100" dist="38100" dir="2700000" algn="tl">
                    <a:srgbClr val="000000"/>
                  </a:outerShdw>
                </a:effectLst>
                <a:latin typeface=".VnTime" pitchFamily="34" charset="0"/>
              </a:endParaRPr>
            </a:p>
            <a:p>
              <a:pPr algn="r" defTabSz="909638"/>
              <a:r>
                <a:rPr kumimoji="0" lang="en-US" sz="3600" b="0">
                  <a:solidFill>
                    <a:srgbClr val="9E3611"/>
                  </a:solidFill>
                  <a:effectLst>
                    <a:outerShdw blurRad="38100" dist="38100" dir="2700000" algn="tl">
                      <a:srgbClr val="000000"/>
                    </a:outerShdw>
                  </a:effectLst>
                  <a:latin typeface=".VnTime" pitchFamily="34" charset="0"/>
                </a:rPr>
                <a:t> </a:t>
              </a:r>
              <a:r>
                <a:rPr kumimoji="0" lang="en-US" b="0" i="1">
                  <a:solidFill>
                    <a:srgbClr val="9E3611"/>
                  </a:solidFill>
                  <a:effectLst>
                    <a:outerShdw blurRad="38100" dist="38100" dir="2700000" algn="tl">
                      <a:srgbClr val="000000"/>
                    </a:outerShdw>
                  </a:effectLst>
                  <a:latin typeface=".VnTime" pitchFamily="34" charset="0"/>
                </a:rPr>
                <a:t>(Hå ChÝ Minh)</a:t>
              </a:r>
              <a:r>
                <a:rPr kumimoji="0" lang="en-US" sz="3600" b="0">
                  <a:solidFill>
                    <a:srgbClr val="9E3611"/>
                  </a:solidFill>
                  <a:effectLst>
                    <a:outerShdw blurRad="38100" dist="38100" dir="2700000" algn="tl">
                      <a:srgbClr val="000000"/>
                    </a:outerShdw>
                  </a:effectLst>
                  <a:latin typeface=".VnTime" pitchFamily="34" charset="0"/>
                </a:rPr>
                <a:t> </a:t>
              </a:r>
            </a:p>
          </p:txBody>
        </p:sp>
        <p:sp>
          <p:nvSpPr>
            <p:cNvPr id="42000" name="WordArt 6"/>
            <p:cNvSpPr>
              <a:spLocks noChangeArrowheads="1" noChangeShapeType="1" noTextEdit="1"/>
            </p:cNvSpPr>
            <p:nvPr/>
          </p:nvSpPr>
          <p:spPr bwMode="auto">
            <a:xfrm>
              <a:off x="384" y="1152"/>
              <a:ext cx="4944" cy="463"/>
            </a:xfrm>
            <a:prstGeom prst="rect">
              <a:avLst/>
            </a:prstGeom>
          </p:spPr>
          <p:txBody>
            <a:bodyPr wrap="none" fromWordArt="1">
              <a:prstTxWarp prst="textSlantUp">
                <a:avLst>
                  <a:gd name="adj" fmla="val 0"/>
                </a:avLst>
              </a:prstTxWarp>
            </a:bodyPr>
            <a:lstStyle/>
            <a:p>
              <a:pPr algn="ctr"/>
              <a:r>
                <a:rPr lang="pt-BR" kern="10">
                  <a:ln w="9525">
                    <a:solidFill>
                      <a:srgbClr val="CC0000"/>
                    </a:solidFill>
                    <a:round/>
                    <a:headEnd/>
                    <a:tailEnd/>
                  </a:ln>
                  <a:solidFill>
                    <a:srgbClr val="9E3611"/>
                  </a:solidFill>
                  <a:effectLst>
                    <a:outerShdw dist="38100" dir="2700000" algn="tl" rotWithShape="0">
                      <a:srgbClr val="000000">
                        <a:alpha val="43137"/>
                      </a:srgbClr>
                    </a:outerShdw>
                  </a:effectLst>
                  <a:latin typeface=".VnMysticalH"/>
                </a:rPr>
                <a:t>"...D©n chñ lµ d©n lµm chñ vµ d©n lµ chñ..."</a:t>
              </a:r>
              <a:endParaRPr lang="en-US" kern="10">
                <a:ln w="9525">
                  <a:solidFill>
                    <a:srgbClr val="CC0000"/>
                  </a:solidFill>
                  <a:round/>
                  <a:headEnd/>
                  <a:tailEnd/>
                </a:ln>
                <a:solidFill>
                  <a:srgbClr val="9E3611"/>
                </a:solidFill>
                <a:effectLst>
                  <a:outerShdw dist="38100" dir="2700000" algn="tl" rotWithShape="0">
                    <a:srgbClr val="000000">
                      <a:alpha val="43137"/>
                    </a:srgbClr>
                  </a:outerShdw>
                </a:effectLst>
                <a:latin typeface=".VnMysticalH"/>
              </a:endParaRP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Tran Ngoc Hoi - QT dai pha quan Thanh"/>
          <p:cNvPicPr>
            <a:picLocks noChangeAspect="1" noChangeArrowheads="1"/>
          </p:cNvPicPr>
          <p:nvPr/>
        </p:nvPicPr>
        <p:blipFill>
          <a:blip r:embed="rId2" cstate="print"/>
          <a:srcRect/>
          <a:stretch>
            <a:fillRect/>
          </a:stretch>
        </p:blipFill>
        <p:spPr bwMode="auto">
          <a:xfrm>
            <a:off x="9855200" y="3124200"/>
            <a:ext cx="2235200" cy="2209800"/>
          </a:xfrm>
          <a:prstGeom prst="rect">
            <a:avLst/>
          </a:prstGeom>
          <a:noFill/>
          <a:ln w="9525">
            <a:noFill/>
            <a:miter lim="800000"/>
            <a:headEnd/>
            <a:tailEnd/>
          </a:ln>
        </p:spPr>
      </p:pic>
      <p:pic>
        <p:nvPicPr>
          <p:cNvPr id="3" name="Picture 13" descr="anh 5"/>
          <p:cNvPicPr>
            <a:picLocks noChangeAspect="1" noChangeArrowheads="1"/>
          </p:cNvPicPr>
          <p:nvPr/>
        </p:nvPicPr>
        <p:blipFill>
          <a:blip r:embed="rId3" cstate="print">
            <a:lum contrast="12000"/>
          </a:blip>
          <a:srcRect/>
          <a:stretch>
            <a:fillRect/>
          </a:stretch>
        </p:blipFill>
        <p:spPr bwMode="auto">
          <a:xfrm>
            <a:off x="9855200" y="76200"/>
            <a:ext cx="2235200" cy="1081088"/>
          </a:xfrm>
          <a:prstGeom prst="rect">
            <a:avLst/>
          </a:prstGeom>
          <a:noFill/>
          <a:ln w="9525">
            <a:noFill/>
            <a:miter lim="800000"/>
            <a:headEnd/>
            <a:tailEnd/>
          </a:ln>
        </p:spPr>
      </p:pic>
      <p:pic>
        <p:nvPicPr>
          <p:cNvPr id="4" name="Picture 9" descr="nguyen trai"/>
          <p:cNvPicPr>
            <a:picLocks noChangeAspect="1" noChangeArrowheads="1"/>
          </p:cNvPicPr>
          <p:nvPr/>
        </p:nvPicPr>
        <p:blipFill>
          <a:blip r:embed="rId4" cstate="print"/>
          <a:srcRect/>
          <a:stretch>
            <a:fillRect/>
          </a:stretch>
        </p:blipFill>
        <p:spPr bwMode="auto">
          <a:xfrm>
            <a:off x="9855200" y="1143000"/>
            <a:ext cx="2235200" cy="1981200"/>
          </a:xfrm>
          <a:prstGeom prst="rect">
            <a:avLst/>
          </a:prstGeom>
          <a:noFill/>
          <a:ln w="9525">
            <a:noFill/>
            <a:miter lim="800000"/>
            <a:headEnd/>
            <a:tailEnd/>
          </a:ln>
        </p:spPr>
      </p:pic>
      <p:pic>
        <p:nvPicPr>
          <p:cNvPr id="5" name="Picture 12" descr="400px-Bachdang"/>
          <p:cNvPicPr>
            <a:picLocks noChangeAspect="1" noChangeArrowheads="1"/>
          </p:cNvPicPr>
          <p:nvPr/>
        </p:nvPicPr>
        <p:blipFill>
          <a:blip r:embed="rId5" cstate="print"/>
          <a:srcRect/>
          <a:stretch>
            <a:fillRect/>
          </a:stretch>
        </p:blipFill>
        <p:spPr bwMode="auto">
          <a:xfrm>
            <a:off x="9855201" y="5308600"/>
            <a:ext cx="2250017" cy="1447800"/>
          </a:xfrm>
          <a:prstGeom prst="rect">
            <a:avLst/>
          </a:prstGeom>
          <a:noFill/>
          <a:ln w="9525">
            <a:noFill/>
            <a:miter lim="800000"/>
            <a:headEnd/>
            <a:tailEnd/>
          </a:ln>
        </p:spPr>
      </p:pic>
      <p:pic>
        <p:nvPicPr>
          <p:cNvPr id="6" name="Picture 11" descr="Tượng Thánh Gióng"/>
          <p:cNvPicPr>
            <a:picLocks noChangeAspect="1" noChangeArrowheads="1"/>
          </p:cNvPicPr>
          <p:nvPr/>
        </p:nvPicPr>
        <p:blipFill>
          <a:blip r:embed="rId6" cstate="print"/>
          <a:srcRect l="2150" t="1367" r="2194" b="1595"/>
          <a:stretch>
            <a:fillRect/>
          </a:stretch>
        </p:blipFill>
        <p:spPr bwMode="auto">
          <a:xfrm>
            <a:off x="5588001" y="4722814"/>
            <a:ext cx="4265084" cy="2020887"/>
          </a:xfrm>
          <a:prstGeom prst="rect">
            <a:avLst/>
          </a:prstGeom>
          <a:noFill/>
          <a:ln w="9525">
            <a:noFill/>
            <a:miter lim="800000"/>
            <a:headEnd/>
            <a:tailEnd/>
          </a:ln>
        </p:spPr>
      </p:pic>
      <p:pic>
        <p:nvPicPr>
          <p:cNvPr id="7" name="Picture 11" descr="Luong Van can"/>
          <p:cNvPicPr>
            <a:picLocks noChangeAspect="1" noChangeArrowheads="1"/>
          </p:cNvPicPr>
          <p:nvPr/>
        </p:nvPicPr>
        <p:blipFill>
          <a:blip r:embed="rId7" cstate="print"/>
          <a:srcRect l="17188" t="2025" r="24249" b="2083"/>
          <a:stretch>
            <a:fillRect/>
          </a:stretch>
        </p:blipFill>
        <p:spPr bwMode="auto">
          <a:xfrm>
            <a:off x="5573184" y="2514600"/>
            <a:ext cx="2148416" cy="2197100"/>
          </a:xfrm>
          <a:prstGeom prst="rect">
            <a:avLst/>
          </a:prstGeom>
          <a:noFill/>
          <a:ln w="9525">
            <a:noFill/>
            <a:miter lim="800000"/>
            <a:headEnd/>
            <a:tailEnd/>
          </a:ln>
        </p:spPr>
      </p:pic>
      <p:pic>
        <p:nvPicPr>
          <p:cNvPr id="8" name="Picture 13" descr="Picture11"/>
          <p:cNvPicPr>
            <a:picLocks noChangeAspect="1" noChangeArrowheads="1"/>
          </p:cNvPicPr>
          <p:nvPr/>
        </p:nvPicPr>
        <p:blipFill>
          <a:blip r:embed="rId8" cstate="print"/>
          <a:srcRect l="8252" t="3229" r="9227" b="2812"/>
          <a:stretch>
            <a:fillRect/>
          </a:stretch>
        </p:blipFill>
        <p:spPr bwMode="auto">
          <a:xfrm>
            <a:off x="2662767" y="79375"/>
            <a:ext cx="2417233" cy="2432050"/>
          </a:xfrm>
          <a:prstGeom prst="rect">
            <a:avLst/>
          </a:prstGeom>
          <a:noFill/>
          <a:ln w="9525">
            <a:noFill/>
            <a:miter lim="800000"/>
            <a:headEnd/>
            <a:tailEnd/>
          </a:ln>
        </p:spPr>
      </p:pic>
      <p:pic>
        <p:nvPicPr>
          <p:cNvPr id="9" name="Picture 17" descr="phan dinh phung"/>
          <p:cNvPicPr>
            <a:picLocks noChangeAspect="1" noChangeArrowheads="1"/>
          </p:cNvPicPr>
          <p:nvPr/>
        </p:nvPicPr>
        <p:blipFill>
          <a:blip r:embed="rId9" cstate="print"/>
          <a:srcRect l="12817" t="9596" r="13469" b="4768"/>
          <a:stretch>
            <a:fillRect/>
          </a:stretch>
        </p:blipFill>
        <p:spPr bwMode="auto">
          <a:xfrm>
            <a:off x="5063067" y="87314"/>
            <a:ext cx="2353733" cy="2420937"/>
          </a:xfrm>
          <a:prstGeom prst="rect">
            <a:avLst/>
          </a:prstGeom>
          <a:noFill/>
          <a:ln w="9525">
            <a:noFill/>
            <a:miter lim="800000"/>
            <a:headEnd/>
            <a:tailEnd/>
          </a:ln>
        </p:spPr>
      </p:pic>
      <p:pic>
        <p:nvPicPr>
          <p:cNvPr id="10" name="Picture 23" descr="Hoang Hoa Tham"/>
          <p:cNvPicPr>
            <a:picLocks noChangeAspect="1" noChangeArrowheads="1"/>
          </p:cNvPicPr>
          <p:nvPr/>
        </p:nvPicPr>
        <p:blipFill>
          <a:blip r:embed="rId10" cstate="print"/>
          <a:srcRect/>
          <a:stretch>
            <a:fillRect/>
          </a:stretch>
        </p:blipFill>
        <p:spPr bwMode="auto">
          <a:xfrm>
            <a:off x="7357533" y="76201"/>
            <a:ext cx="2497667" cy="2428875"/>
          </a:xfrm>
          <a:prstGeom prst="rect">
            <a:avLst/>
          </a:prstGeom>
          <a:noFill/>
          <a:ln w="9525">
            <a:noFill/>
            <a:miter lim="800000"/>
            <a:headEnd/>
            <a:tailEnd/>
          </a:ln>
        </p:spPr>
      </p:pic>
      <p:pic>
        <p:nvPicPr>
          <p:cNvPr id="11" name="Picture 26" descr="pbchau"/>
          <p:cNvPicPr>
            <a:picLocks noChangeAspect="1" noChangeArrowheads="1"/>
          </p:cNvPicPr>
          <p:nvPr/>
        </p:nvPicPr>
        <p:blipFill>
          <a:blip r:embed="rId11" cstate="print"/>
          <a:srcRect/>
          <a:stretch>
            <a:fillRect/>
          </a:stretch>
        </p:blipFill>
        <p:spPr bwMode="auto">
          <a:xfrm>
            <a:off x="205317" y="76201"/>
            <a:ext cx="2436283" cy="2460625"/>
          </a:xfrm>
          <a:prstGeom prst="rect">
            <a:avLst/>
          </a:prstGeom>
          <a:noFill/>
          <a:ln w="9525">
            <a:noFill/>
            <a:miter lim="800000"/>
            <a:headEnd/>
            <a:tailEnd/>
          </a:ln>
        </p:spPr>
      </p:pic>
      <p:pic>
        <p:nvPicPr>
          <p:cNvPr id="12" name="Picture 28" descr="Phan Chu Trinh"/>
          <p:cNvPicPr>
            <a:picLocks noChangeAspect="1" noChangeArrowheads="1"/>
          </p:cNvPicPr>
          <p:nvPr/>
        </p:nvPicPr>
        <p:blipFill>
          <a:blip r:embed="rId12" cstate="print"/>
          <a:srcRect/>
          <a:stretch>
            <a:fillRect/>
          </a:stretch>
        </p:blipFill>
        <p:spPr bwMode="auto">
          <a:xfrm>
            <a:off x="7721600" y="2514601"/>
            <a:ext cx="2133600" cy="2214563"/>
          </a:xfrm>
          <a:prstGeom prst="rect">
            <a:avLst/>
          </a:prstGeom>
          <a:noFill/>
          <a:ln w="9525">
            <a:noFill/>
            <a:miter lim="800000"/>
            <a:headEnd/>
            <a:tailEnd/>
          </a:ln>
        </p:spPr>
      </p:pic>
      <p:pic>
        <p:nvPicPr>
          <p:cNvPr id="28685" name="Picture 4"/>
          <p:cNvPicPr>
            <a:picLocks noChangeAspect="1" noChangeArrowheads="1"/>
          </p:cNvPicPr>
          <p:nvPr/>
        </p:nvPicPr>
        <p:blipFill>
          <a:blip r:embed="rId13" cstate="print"/>
          <a:srcRect/>
          <a:stretch>
            <a:fillRect/>
          </a:stretch>
        </p:blipFill>
        <p:spPr bwMode="auto">
          <a:xfrm>
            <a:off x="203200" y="4038601"/>
            <a:ext cx="5384800" cy="2714625"/>
          </a:xfrm>
          <a:prstGeom prst="rect">
            <a:avLst/>
          </a:prstGeom>
          <a:noFill/>
          <a:ln w="9525">
            <a:noFill/>
            <a:miter lim="800000"/>
            <a:headEnd/>
            <a:tailEnd/>
          </a:ln>
        </p:spPr>
      </p:pic>
      <p:sp>
        <p:nvSpPr>
          <p:cNvPr id="28686" name="TextBox 14"/>
          <p:cNvSpPr txBox="1">
            <a:spLocks noChangeArrowheads="1"/>
          </p:cNvSpPr>
          <p:nvPr/>
        </p:nvSpPr>
        <p:spPr bwMode="auto">
          <a:xfrm>
            <a:off x="203200" y="2819401"/>
            <a:ext cx="5283200" cy="369332"/>
          </a:xfrm>
          <a:prstGeom prst="rect">
            <a:avLst/>
          </a:prstGeom>
          <a:noFill/>
          <a:ln w="9525">
            <a:noFill/>
            <a:miter lim="800000"/>
            <a:headEnd/>
            <a:tailEnd/>
          </a:ln>
        </p:spPr>
        <p:txBody>
          <a:bodyPr>
            <a:spAutoFit/>
          </a:bodyPr>
          <a:lstStyle/>
          <a:p>
            <a:r>
              <a:rPr lang="en-US" i="1">
                <a:solidFill>
                  <a:srgbClr val="FF0066"/>
                </a:solidFill>
                <a:latin typeface="Times New Roman" pitchFamily="18" charset="0"/>
                <a:cs typeface="Times New Roman" pitchFamily="18" charset="0"/>
              </a:rPr>
              <a:t>Phong trào yêu nước đã có từ ngàn xưa…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to="" calcmode="lin" valueType="num">
                                      <p:cBhvr>
                                        <p:cTn id="10" dur="1" fill="hold"/>
                                        <p:tgtEl>
                                          <p:spTgt spid="3"/>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to="" calcmode="lin" valueType="num">
                                      <p:cBhvr>
                                        <p:cTn id="13" dur="1" fill="hold"/>
                                        <p:tgtEl>
                                          <p:spTgt spid="4"/>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to="" calcmode="lin" valueType="num">
                                      <p:cBhvr>
                                        <p:cTn id="16" dur="1" fill="hold"/>
                                        <p:tgtEl>
                                          <p:spTgt spid="5"/>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to="" calcmode="lin" valueType="num">
                                      <p:cBhvr>
                                        <p:cTn id="19" dur="1" fill="hold"/>
                                        <p:tgtEl>
                                          <p:spTgt spid="6"/>
                                        </p:tgtEl>
                                        <p:attrNameLst>
                                          <p:attrName/>
                                        </p:attrNameLst>
                                      </p:cBhvr>
                                    </p:anim>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to="" calcmode="lin" valueType="num">
                                      <p:cBhvr>
                                        <p:cTn id="24" dur="1" fill="hold"/>
                                        <p:tgtEl>
                                          <p:spTgt spid="7"/>
                                        </p:tgtEl>
                                        <p:attrNameLst>
                                          <p:attrName/>
                                        </p:attrNameLst>
                                      </p:cBhvr>
                                    </p:anim>
                                  </p:childTnLst>
                                </p:cTn>
                              </p:par>
                              <p:par>
                                <p:cTn id="25" presetID="24"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to="" calcmode="lin" valueType="num">
                                      <p:cBhvr>
                                        <p:cTn id="27" dur="1" fill="hold"/>
                                        <p:tgtEl>
                                          <p:spTgt spid="8"/>
                                        </p:tgtEl>
                                        <p:attrNameLst>
                                          <p:attrName/>
                                        </p:attrNameLst>
                                      </p:cBhvr>
                                    </p:anim>
                                  </p:childTnLst>
                                </p:cTn>
                              </p:par>
                              <p:par>
                                <p:cTn id="28" presetID="24"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to="" calcmode="lin" valueType="num">
                                      <p:cBhvr>
                                        <p:cTn id="30" dur="1" fill="hold"/>
                                        <p:tgtEl>
                                          <p:spTgt spid="9"/>
                                        </p:tgtEl>
                                        <p:attrNameLst>
                                          <p:attrName/>
                                        </p:attrNameLst>
                                      </p:cBhvr>
                                    </p:anim>
                                  </p:childTnLst>
                                </p:cTn>
                              </p:par>
                              <p:par>
                                <p:cTn id="31" presetID="24"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to="" calcmode="lin" valueType="num">
                                      <p:cBhvr>
                                        <p:cTn id="33" dur="1" fill="hold"/>
                                        <p:tgtEl>
                                          <p:spTgt spid="10"/>
                                        </p:tgtEl>
                                        <p:attrNameLst>
                                          <p:attrName/>
                                        </p:attrNameLst>
                                      </p:cBhvr>
                                    </p:anim>
                                  </p:childTnLst>
                                </p:cTn>
                              </p:par>
                              <p:par>
                                <p:cTn id="34" presetID="24"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to="" calcmode="lin" valueType="num">
                                      <p:cBhvr>
                                        <p:cTn id="36" dur="1" fill="hold"/>
                                        <p:tgtEl>
                                          <p:spTgt spid="11"/>
                                        </p:tgtEl>
                                        <p:attrNameLst>
                                          <p:attrName/>
                                        </p:attrNameLst>
                                      </p:cBhvr>
                                    </p:anim>
                                  </p:childTnLst>
                                </p:cTn>
                              </p:par>
                              <p:par>
                                <p:cTn id="37" presetID="24"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to="" calcmode="lin" valueType="num">
                                      <p:cBhvr>
                                        <p:cTn id="39" dur="1" fill="hold"/>
                                        <p:tgtEl>
                                          <p:spTgt spid="1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8"/>
          <p:cNvSpPr>
            <a:spLocks noChangeArrowheads="1" noChangeShapeType="1" noTextEdit="1"/>
          </p:cNvSpPr>
          <p:nvPr/>
        </p:nvSpPr>
        <p:spPr bwMode="auto">
          <a:xfrm>
            <a:off x="203200" y="3657600"/>
            <a:ext cx="11684000" cy="2971800"/>
          </a:xfrm>
          <a:prstGeom prst="rect">
            <a:avLst/>
          </a:prstGeom>
        </p:spPr>
        <p:txBody>
          <a:bodyPr wrap="none" fromWordArt="1">
            <a:prstTxWarp prst="textFadeUp">
              <a:avLst>
                <a:gd name="adj" fmla="val 21921"/>
              </a:avLst>
            </a:prstTxWarp>
          </a:bodyPr>
          <a:lstStyle/>
          <a:p>
            <a:pPr algn="ctr"/>
            <a:r>
              <a:rPr lang="en-US" sz="1800" kern="10" spc="-90">
                <a:ln w="12700">
                  <a:solidFill>
                    <a:srgbClr val="FFFF00"/>
                  </a:solidFill>
                  <a:round/>
                  <a:headEnd/>
                  <a:tailEnd/>
                </a:ln>
                <a:gradFill rotWithShape="1">
                  <a:gsLst>
                    <a:gs pos="0">
                      <a:srgbClr val="A603AB"/>
                    </a:gs>
                    <a:gs pos="21001">
                      <a:srgbClr val="0819FB"/>
                    </a:gs>
                    <a:gs pos="35001">
                      <a:srgbClr val="1A8D48"/>
                    </a:gs>
                    <a:gs pos="52000">
                      <a:srgbClr val="FFFF00"/>
                    </a:gs>
                    <a:gs pos="73000">
                      <a:srgbClr val="EE3F17"/>
                    </a:gs>
                    <a:gs pos="88000">
                      <a:srgbClr val="E81766"/>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VnHelvetInsH"/>
              </a:rPr>
              <a:t>võa lµ ng­êi l·nh ®¹o, </a:t>
            </a:r>
          </a:p>
          <a:p>
            <a:pPr algn="ctr"/>
            <a:r>
              <a:rPr lang="en-US" sz="1800" kern="10" spc="-90">
                <a:ln w="12700">
                  <a:solidFill>
                    <a:srgbClr val="FFFF00"/>
                  </a:solidFill>
                  <a:round/>
                  <a:headEnd/>
                  <a:tailEnd/>
                </a:ln>
                <a:gradFill rotWithShape="1">
                  <a:gsLst>
                    <a:gs pos="0">
                      <a:srgbClr val="A603AB"/>
                    </a:gs>
                    <a:gs pos="21001">
                      <a:srgbClr val="0819FB"/>
                    </a:gs>
                    <a:gs pos="35001">
                      <a:srgbClr val="1A8D48"/>
                    </a:gs>
                    <a:gs pos="52000">
                      <a:srgbClr val="FFFF00"/>
                    </a:gs>
                    <a:gs pos="73000">
                      <a:srgbClr val="EE3F17"/>
                    </a:gs>
                    <a:gs pos="88000">
                      <a:srgbClr val="E81766"/>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VnHelvetInsH"/>
              </a:rPr>
              <a:t>võa lµ ng­êi ®Çy tí </a:t>
            </a:r>
          </a:p>
          <a:p>
            <a:pPr algn="ctr"/>
            <a:r>
              <a:rPr lang="en-US" sz="1800" kern="10" spc="-90">
                <a:ln w="12700">
                  <a:solidFill>
                    <a:srgbClr val="FFFF00"/>
                  </a:solidFill>
                  <a:round/>
                  <a:headEnd/>
                  <a:tailEnd/>
                </a:ln>
                <a:gradFill rotWithShape="1">
                  <a:gsLst>
                    <a:gs pos="0">
                      <a:srgbClr val="A603AB"/>
                    </a:gs>
                    <a:gs pos="21001">
                      <a:srgbClr val="0819FB"/>
                    </a:gs>
                    <a:gs pos="35001">
                      <a:srgbClr val="1A8D48"/>
                    </a:gs>
                    <a:gs pos="52000">
                      <a:srgbClr val="FFFF00"/>
                    </a:gs>
                    <a:gs pos="73000">
                      <a:srgbClr val="EE3F17"/>
                    </a:gs>
                    <a:gs pos="88000">
                      <a:srgbClr val="E81766"/>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VnHelvetInsH"/>
              </a:rPr>
              <a:t>thËt trung thµnh cña nh©n d©n.</a:t>
            </a:r>
          </a:p>
        </p:txBody>
      </p:sp>
      <p:sp>
        <p:nvSpPr>
          <p:cNvPr id="43011" name="Oval 9" descr="Bac Ho nam 1969 (2)"/>
          <p:cNvSpPr>
            <a:spLocks noChangeArrowheads="1"/>
          </p:cNvSpPr>
          <p:nvPr/>
        </p:nvSpPr>
        <p:spPr bwMode="auto">
          <a:xfrm>
            <a:off x="101600" y="1447800"/>
            <a:ext cx="3251200" cy="4114800"/>
          </a:xfrm>
          <a:prstGeom prst="ellipse">
            <a:avLst/>
          </a:prstGeom>
          <a:blipFill dpi="0" rotWithShape="1">
            <a:blip r:embed="rId2" cstate="print"/>
            <a:srcRect/>
            <a:stretch>
              <a:fillRect/>
            </a:stretch>
          </a:blipFill>
          <a:ln w="38100">
            <a:noFill/>
            <a:round/>
            <a:headEnd/>
            <a:tailEnd/>
          </a:ln>
        </p:spPr>
        <p:txBody>
          <a:bodyPr wrap="none" anchor="ctr"/>
          <a:lstStyle/>
          <a:p>
            <a:endParaRPr lang="en-US"/>
          </a:p>
        </p:txBody>
      </p:sp>
      <p:pic>
        <p:nvPicPr>
          <p:cNvPr id="43012" name="Picture 6" descr="Buttichdichuc"/>
          <p:cNvPicPr>
            <a:picLocks noChangeAspect="1" noChangeArrowheads="1"/>
          </p:cNvPicPr>
          <p:nvPr/>
        </p:nvPicPr>
        <p:blipFill>
          <a:blip r:embed="rId3" cstate="print">
            <a:lum bright="-6000" contrast="12000"/>
          </a:blip>
          <a:srcRect/>
          <a:stretch>
            <a:fillRect/>
          </a:stretch>
        </p:blipFill>
        <p:spPr bwMode="auto">
          <a:xfrm rot="658256">
            <a:off x="9395884" y="3490913"/>
            <a:ext cx="2199216" cy="2139950"/>
          </a:xfrm>
          <a:prstGeom prst="rect">
            <a:avLst/>
          </a:prstGeom>
          <a:noFill/>
          <a:ln w="9525">
            <a:noFill/>
            <a:miter lim="800000"/>
            <a:headEnd/>
            <a:tailEnd/>
          </a:ln>
        </p:spPr>
      </p:pic>
      <p:pic>
        <p:nvPicPr>
          <p:cNvPr id="43013" name="Picture 11" descr="BAC HO CONG TAC TUYEN QUANG 1951 -2"/>
          <p:cNvPicPr>
            <a:picLocks noChangeAspect="1" noChangeArrowheads="1"/>
          </p:cNvPicPr>
          <p:nvPr/>
        </p:nvPicPr>
        <p:blipFill>
          <a:blip r:embed="rId4" cstate="print"/>
          <a:srcRect l="2441" r="4948" b="10229"/>
          <a:stretch>
            <a:fillRect/>
          </a:stretch>
        </p:blipFill>
        <p:spPr bwMode="auto">
          <a:xfrm>
            <a:off x="8716434" y="76200"/>
            <a:ext cx="3373967" cy="3200400"/>
          </a:xfrm>
          <a:prstGeom prst="rect">
            <a:avLst/>
          </a:prstGeom>
          <a:noFill/>
          <a:ln w="9525">
            <a:noFill/>
            <a:miter lim="800000"/>
            <a:headEnd/>
            <a:tailEnd/>
          </a:ln>
        </p:spPr>
      </p:pic>
      <p:sp>
        <p:nvSpPr>
          <p:cNvPr id="43014" name="TextBox 5"/>
          <p:cNvSpPr txBox="1">
            <a:spLocks noChangeArrowheads="1"/>
          </p:cNvSpPr>
          <p:nvPr/>
        </p:nvSpPr>
        <p:spPr bwMode="auto">
          <a:xfrm>
            <a:off x="2091557" y="415159"/>
            <a:ext cx="6505905" cy="923330"/>
          </a:xfrm>
          <a:prstGeom prst="rect">
            <a:avLst/>
          </a:prstGeom>
          <a:noFill/>
          <a:ln w="9525">
            <a:noFill/>
            <a:miter lim="800000"/>
            <a:headEnd/>
            <a:tailEnd/>
          </a:ln>
        </p:spPr>
        <p:txBody>
          <a:bodyPr wrap="square">
            <a:spAutoFit/>
          </a:bodyPr>
          <a:lstStyle/>
          <a:p>
            <a:pPr algn="just"/>
            <a:r>
              <a:rPr lang="en-US" b="0" i="1" dirty="0"/>
              <a:t>* </a:t>
            </a:r>
            <a:r>
              <a:rPr lang="en-US" b="0" i="1" dirty="0" err="1"/>
              <a:t>Mọi</a:t>
            </a:r>
            <a:r>
              <a:rPr lang="en-US" b="0" i="1" dirty="0"/>
              <a:t> </a:t>
            </a:r>
            <a:r>
              <a:rPr lang="en-US" b="0" i="1" dirty="0" err="1"/>
              <a:t>đường</a:t>
            </a:r>
            <a:r>
              <a:rPr lang="en-US" b="0" i="1" dirty="0"/>
              <a:t> </a:t>
            </a:r>
            <a:r>
              <a:rPr lang="en-US" b="0" i="1" dirty="0" err="1"/>
              <a:t>lối</a:t>
            </a:r>
            <a:r>
              <a:rPr lang="en-US" b="0" i="1" dirty="0"/>
              <a:t>, </a:t>
            </a:r>
            <a:r>
              <a:rPr lang="en-US" b="0" i="1" dirty="0" err="1"/>
              <a:t>chính</a:t>
            </a:r>
            <a:r>
              <a:rPr lang="en-US" b="0" i="1" dirty="0"/>
              <a:t> </a:t>
            </a:r>
            <a:r>
              <a:rPr lang="en-US" b="0" i="1" dirty="0" err="1"/>
              <a:t>sách</a:t>
            </a:r>
            <a:r>
              <a:rPr lang="en-US" b="0" i="1" dirty="0"/>
              <a:t> </a:t>
            </a:r>
            <a:r>
              <a:rPr lang="en-US" b="0" i="1" dirty="0" err="1"/>
              <a:t>đều</a:t>
            </a:r>
            <a:r>
              <a:rPr lang="en-US" b="0" i="1" dirty="0"/>
              <a:t> </a:t>
            </a:r>
            <a:r>
              <a:rPr lang="en-US" b="0" i="1" dirty="0" err="1"/>
              <a:t>chỉ</a:t>
            </a:r>
            <a:r>
              <a:rPr lang="en-US" b="0" i="1" dirty="0"/>
              <a:t> </a:t>
            </a:r>
            <a:r>
              <a:rPr lang="en-US" b="0" i="1" dirty="0" err="1"/>
              <a:t>nhằm</a:t>
            </a:r>
            <a:r>
              <a:rPr lang="en-US" b="0" i="1" dirty="0"/>
              <a:t> </a:t>
            </a:r>
            <a:r>
              <a:rPr lang="en-US" b="0" i="1" dirty="0" err="1"/>
              <a:t>đưa</a:t>
            </a:r>
            <a:r>
              <a:rPr lang="en-US" b="0" i="1" dirty="0"/>
              <a:t> </a:t>
            </a:r>
            <a:r>
              <a:rPr lang="en-US" b="0" i="1" dirty="0" err="1"/>
              <a:t>lại</a:t>
            </a:r>
            <a:r>
              <a:rPr lang="en-US" b="0" i="1" dirty="0"/>
              <a:t> </a:t>
            </a:r>
            <a:r>
              <a:rPr lang="en-US" b="0" i="1" dirty="0" err="1"/>
              <a:t>quyền</a:t>
            </a:r>
            <a:r>
              <a:rPr lang="en-US" b="0" i="1" dirty="0"/>
              <a:t> </a:t>
            </a:r>
            <a:r>
              <a:rPr lang="en-US" b="0" i="1" dirty="0" err="1"/>
              <a:t>lợi</a:t>
            </a:r>
            <a:r>
              <a:rPr lang="en-US" b="0" i="1" dirty="0"/>
              <a:t> </a:t>
            </a:r>
            <a:r>
              <a:rPr lang="en-US" b="0" i="1" dirty="0" err="1"/>
              <a:t>cho</a:t>
            </a:r>
            <a:r>
              <a:rPr lang="en-US" b="0" i="1" dirty="0"/>
              <a:t> </a:t>
            </a:r>
            <a:r>
              <a:rPr lang="en-US" b="0" i="1" dirty="0" err="1"/>
              <a:t>dân</a:t>
            </a:r>
            <a:r>
              <a:rPr lang="en-US" b="0" i="1" dirty="0"/>
              <a:t>; </a:t>
            </a:r>
            <a:r>
              <a:rPr lang="en-US" b="0" i="1" dirty="0" err="1"/>
              <a:t>việc</a:t>
            </a:r>
            <a:r>
              <a:rPr lang="en-US" b="0" i="1" dirty="0"/>
              <a:t> </a:t>
            </a:r>
            <a:r>
              <a:rPr lang="en-US" b="0" i="1" dirty="0" err="1"/>
              <a:t>gì</a:t>
            </a:r>
            <a:r>
              <a:rPr lang="en-US" b="0" i="1" dirty="0"/>
              <a:t> </a:t>
            </a:r>
            <a:r>
              <a:rPr lang="en-US" b="0" i="1" dirty="0" err="1"/>
              <a:t>có</a:t>
            </a:r>
            <a:r>
              <a:rPr lang="en-US" b="0" i="1" dirty="0"/>
              <a:t> </a:t>
            </a:r>
            <a:r>
              <a:rPr lang="en-US" b="0" i="1" dirty="0" err="1"/>
              <a:t>lợi</a:t>
            </a:r>
            <a:r>
              <a:rPr lang="en-US" b="0" i="1" dirty="0"/>
              <a:t> </a:t>
            </a:r>
            <a:r>
              <a:rPr lang="en-US" b="0" i="1" dirty="0" err="1"/>
              <a:t>cho</a:t>
            </a:r>
            <a:r>
              <a:rPr lang="en-US" b="0" i="1" dirty="0"/>
              <a:t> </a:t>
            </a:r>
            <a:r>
              <a:rPr lang="en-US" b="0" i="1" dirty="0" err="1"/>
              <a:t>dân</a:t>
            </a:r>
            <a:r>
              <a:rPr lang="en-US" b="0" i="1" dirty="0"/>
              <a:t> </a:t>
            </a:r>
            <a:r>
              <a:rPr lang="en-US" b="0" i="1" dirty="0" err="1"/>
              <a:t>dù</a:t>
            </a:r>
            <a:r>
              <a:rPr lang="en-US" b="0" i="1" dirty="0"/>
              <a:t> </a:t>
            </a:r>
            <a:r>
              <a:rPr lang="en-US" b="0" i="1" dirty="0" err="1"/>
              <a:t>nhỏ</a:t>
            </a:r>
            <a:r>
              <a:rPr lang="en-US" b="0" i="1" dirty="0"/>
              <a:t> </a:t>
            </a:r>
            <a:r>
              <a:rPr lang="en-US" b="0" i="1" dirty="0" err="1"/>
              <a:t>cũng</a:t>
            </a:r>
            <a:r>
              <a:rPr lang="en-US" b="0" i="1" dirty="0"/>
              <a:t> </a:t>
            </a:r>
            <a:r>
              <a:rPr lang="en-US" b="0" i="1" dirty="0" err="1"/>
              <a:t>cố</a:t>
            </a:r>
            <a:r>
              <a:rPr lang="en-US" b="0" i="1" dirty="0"/>
              <a:t> </a:t>
            </a:r>
            <a:r>
              <a:rPr lang="en-US" b="0" i="1" dirty="0" err="1"/>
              <a:t>gắng</a:t>
            </a:r>
            <a:r>
              <a:rPr lang="en-US" b="0" i="1" dirty="0"/>
              <a:t> </a:t>
            </a:r>
            <a:r>
              <a:rPr lang="en-US" b="0" i="1" dirty="0" err="1"/>
              <a:t>làm</a:t>
            </a:r>
            <a:r>
              <a:rPr lang="en-US" b="0" i="1" dirty="0"/>
              <a:t>, </a:t>
            </a:r>
            <a:r>
              <a:rPr lang="en-US" b="0" i="1" dirty="0" err="1"/>
              <a:t>việc</a:t>
            </a:r>
            <a:r>
              <a:rPr lang="en-US" b="0" i="1" dirty="0"/>
              <a:t> </a:t>
            </a:r>
            <a:r>
              <a:rPr lang="en-US" b="0" i="1" dirty="0" err="1"/>
              <a:t>gì</a:t>
            </a:r>
            <a:r>
              <a:rPr lang="en-US" b="0" i="1" dirty="0"/>
              <a:t> </a:t>
            </a:r>
            <a:r>
              <a:rPr lang="en-US" b="0" i="1" dirty="0" err="1"/>
              <a:t>có</a:t>
            </a:r>
            <a:r>
              <a:rPr lang="en-US" b="0" i="1" dirty="0"/>
              <a:t> </a:t>
            </a:r>
            <a:r>
              <a:rPr lang="en-US" b="0" i="1" dirty="0" err="1"/>
              <a:t>hại</a:t>
            </a:r>
            <a:r>
              <a:rPr lang="en-US" b="0" i="1" dirty="0"/>
              <a:t> </a:t>
            </a:r>
            <a:r>
              <a:rPr lang="en-US" b="0" i="1" dirty="0" err="1"/>
              <a:t>cho</a:t>
            </a:r>
            <a:r>
              <a:rPr lang="en-US" b="0" i="1" dirty="0"/>
              <a:t> </a:t>
            </a:r>
            <a:r>
              <a:rPr lang="en-US" b="0" i="1" dirty="0" err="1"/>
              <a:t>dân</a:t>
            </a:r>
            <a:r>
              <a:rPr lang="en-US" b="0" i="1" dirty="0"/>
              <a:t> </a:t>
            </a:r>
            <a:r>
              <a:rPr lang="en-US" b="0" i="1" dirty="0" err="1"/>
              <a:t>dù</a:t>
            </a:r>
            <a:r>
              <a:rPr lang="en-US" b="0" i="1" dirty="0"/>
              <a:t> </a:t>
            </a:r>
            <a:r>
              <a:rPr lang="en-US" b="0" i="1" dirty="0" err="1"/>
              <a:t>nhỏ</a:t>
            </a:r>
            <a:r>
              <a:rPr lang="en-US" b="0" i="1" dirty="0"/>
              <a:t> </a:t>
            </a:r>
            <a:r>
              <a:rPr lang="en-US" b="0" i="1" dirty="0" err="1"/>
              <a:t>cũng</a:t>
            </a:r>
            <a:r>
              <a:rPr lang="en-US" b="0" i="1" dirty="0"/>
              <a:t> </a:t>
            </a:r>
            <a:r>
              <a:rPr lang="en-US" b="0" i="1" dirty="0" err="1"/>
              <a:t>cố</a:t>
            </a:r>
            <a:r>
              <a:rPr lang="en-US" b="0" i="1" dirty="0"/>
              <a:t> </a:t>
            </a:r>
            <a:r>
              <a:rPr lang="en-US" b="0" i="1" dirty="0" err="1"/>
              <a:t>gắng</a:t>
            </a:r>
            <a:r>
              <a:rPr lang="en-US" b="0" i="1" dirty="0"/>
              <a:t> </a:t>
            </a:r>
            <a:r>
              <a:rPr lang="en-US" b="0" i="1" dirty="0" err="1"/>
              <a:t>tránh</a:t>
            </a:r>
            <a:endParaRPr lang="en-US" b="0" i="1" dirty="0"/>
          </a:p>
        </p:txBody>
      </p:sp>
      <p:sp>
        <p:nvSpPr>
          <p:cNvPr id="43015" name="TextBox 6"/>
          <p:cNvSpPr txBox="1">
            <a:spLocks noChangeArrowheads="1"/>
          </p:cNvSpPr>
          <p:nvPr/>
        </p:nvSpPr>
        <p:spPr bwMode="auto">
          <a:xfrm>
            <a:off x="3149600" y="1752600"/>
            <a:ext cx="5283200" cy="923330"/>
          </a:xfrm>
          <a:prstGeom prst="rect">
            <a:avLst/>
          </a:prstGeom>
          <a:noFill/>
          <a:ln w="9525">
            <a:noFill/>
            <a:miter lim="800000"/>
            <a:headEnd/>
            <a:tailEnd/>
          </a:ln>
        </p:spPr>
        <p:txBody>
          <a:bodyPr>
            <a:spAutoFit/>
          </a:bodyPr>
          <a:lstStyle/>
          <a:p>
            <a:pPr algn="just"/>
            <a:r>
              <a:rPr lang="en-US" b="0" i="1"/>
              <a:t>* Phải làm cho dân có ăn, phải làm cho dân có mặc, phải cho dân có chỗ ở, phải làm cho dân được học hành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406400" y="1981200"/>
            <a:ext cx="9042400" cy="4572000"/>
            <a:chOff x="432" y="1123"/>
            <a:chExt cx="4389" cy="3197"/>
          </a:xfrm>
        </p:grpSpPr>
        <p:pic>
          <p:nvPicPr>
            <p:cNvPr id="44037" name="Picture 6" descr="BacHocdBG"/>
            <p:cNvPicPr>
              <a:picLocks noChangeAspect="1" noChangeArrowheads="1"/>
            </p:cNvPicPr>
            <p:nvPr/>
          </p:nvPicPr>
          <p:blipFill>
            <a:blip r:embed="rId2" cstate="print"/>
            <a:srcRect b="10049"/>
            <a:stretch>
              <a:fillRect/>
            </a:stretch>
          </p:blipFill>
          <p:spPr bwMode="auto">
            <a:xfrm>
              <a:off x="2698" y="1123"/>
              <a:ext cx="2112" cy="1679"/>
            </a:xfrm>
            <a:prstGeom prst="rect">
              <a:avLst/>
            </a:prstGeom>
            <a:noFill/>
            <a:ln w="9525">
              <a:noFill/>
              <a:miter lim="800000"/>
              <a:headEnd/>
              <a:tailEnd/>
            </a:ln>
          </p:spPr>
        </p:pic>
        <p:pic>
          <p:nvPicPr>
            <p:cNvPr id="44038" name="Picture 8" descr="39"/>
            <p:cNvPicPr>
              <a:picLocks noChangeAspect="1" noChangeArrowheads="1"/>
            </p:cNvPicPr>
            <p:nvPr/>
          </p:nvPicPr>
          <p:blipFill>
            <a:blip r:embed="rId3" cstate="print"/>
            <a:srcRect l="957" t="11111" r="603"/>
            <a:stretch>
              <a:fillRect/>
            </a:stretch>
          </p:blipFill>
          <p:spPr bwMode="auto">
            <a:xfrm>
              <a:off x="2688" y="2798"/>
              <a:ext cx="2133" cy="1522"/>
            </a:xfrm>
            <a:prstGeom prst="rect">
              <a:avLst/>
            </a:prstGeom>
            <a:noFill/>
            <a:ln w="9525">
              <a:noFill/>
              <a:miter lim="800000"/>
              <a:headEnd/>
              <a:tailEnd/>
            </a:ln>
          </p:spPr>
        </p:pic>
        <p:pic>
          <p:nvPicPr>
            <p:cNvPr id="44039" name="Picture 9" descr="45"/>
            <p:cNvPicPr>
              <a:picLocks noChangeAspect="1" noChangeArrowheads="1"/>
            </p:cNvPicPr>
            <p:nvPr/>
          </p:nvPicPr>
          <p:blipFill>
            <a:blip r:embed="rId4" cstate="print"/>
            <a:srcRect l="1062" t="11768" r="2791" b="4308"/>
            <a:stretch>
              <a:fillRect/>
            </a:stretch>
          </p:blipFill>
          <p:spPr bwMode="auto">
            <a:xfrm>
              <a:off x="432" y="1127"/>
              <a:ext cx="2269" cy="1753"/>
            </a:xfrm>
            <a:prstGeom prst="rect">
              <a:avLst/>
            </a:prstGeom>
            <a:noFill/>
            <a:ln w="9525">
              <a:noFill/>
              <a:miter lim="800000"/>
              <a:headEnd/>
              <a:tailEnd/>
            </a:ln>
          </p:spPr>
        </p:pic>
        <p:pic>
          <p:nvPicPr>
            <p:cNvPr id="44040" name="Picture 10" descr="51"/>
            <p:cNvPicPr>
              <a:picLocks noChangeAspect="1" noChangeArrowheads="1"/>
            </p:cNvPicPr>
            <p:nvPr/>
          </p:nvPicPr>
          <p:blipFill>
            <a:blip r:embed="rId5" cstate="print"/>
            <a:srcRect l="1125" t="7114" r="3999" b="13232"/>
            <a:stretch>
              <a:fillRect/>
            </a:stretch>
          </p:blipFill>
          <p:spPr bwMode="auto">
            <a:xfrm>
              <a:off x="432" y="2797"/>
              <a:ext cx="2277" cy="1523"/>
            </a:xfrm>
            <a:prstGeom prst="rect">
              <a:avLst/>
            </a:prstGeom>
            <a:noFill/>
            <a:ln w="9525">
              <a:noFill/>
              <a:miter lim="800000"/>
              <a:headEnd/>
              <a:tailEnd/>
            </a:ln>
          </p:spPr>
        </p:pic>
      </p:grpSp>
      <p:pic>
        <p:nvPicPr>
          <p:cNvPr id="44035" name="Picture 11" descr="BAC HO CONG TAC TUYEN QUANG 1951 -2"/>
          <p:cNvPicPr>
            <a:picLocks noChangeAspect="1" noChangeArrowheads="1"/>
          </p:cNvPicPr>
          <p:nvPr/>
        </p:nvPicPr>
        <p:blipFill>
          <a:blip r:embed="rId6" cstate="print"/>
          <a:srcRect l="2441" r="4948" b="10229"/>
          <a:stretch>
            <a:fillRect/>
          </a:stretch>
        </p:blipFill>
        <p:spPr bwMode="auto">
          <a:xfrm>
            <a:off x="9300634" y="304801"/>
            <a:ext cx="2891367" cy="2549525"/>
          </a:xfrm>
          <a:prstGeom prst="rect">
            <a:avLst/>
          </a:prstGeom>
          <a:noFill/>
          <a:ln w="9525">
            <a:noFill/>
            <a:miter lim="800000"/>
            <a:headEnd/>
            <a:tailEnd/>
          </a:ln>
        </p:spPr>
      </p:pic>
      <p:sp>
        <p:nvSpPr>
          <p:cNvPr id="44036" name="WordArt 13"/>
          <p:cNvSpPr>
            <a:spLocks noChangeArrowheads="1" noChangeShapeType="1" noTextEdit="1"/>
          </p:cNvSpPr>
          <p:nvPr/>
        </p:nvSpPr>
        <p:spPr bwMode="auto">
          <a:xfrm>
            <a:off x="1422400" y="228600"/>
            <a:ext cx="6502400" cy="1447800"/>
          </a:xfrm>
          <a:prstGeom prst="rect">
            <a:avLst/>
          </a:prstGeom>
        </p:spPr>
        <p:txBody>
          <a:bodyPr wrap="none" fromWordArt="1">
            <a:prstTxWarp prst="textSlantUp">
              <a:avLst>
                <a:gd name="adj" fmla="val 32056"/>
              </a:avLst>
            </a:prstTxWarp>
          </a:bodyPr>
          <a:lstStyle/>
          <a:p>
            <a:pPr algn="ctr"/>
            <a:r>
              <a:rPr lang="en-US" sz="2800" kern="10">
                <a:ln w="9525" cap="sq">
                  <a:solidFill>
                    <a:srgbClr val="CC99FF"/>
                  </a:solidFill>
                  <a:round/>
                  <a:headEnd type="none" w="sm" len="sm"/>
                  <a:tailEnd type="none" w="sm" len="sm"/>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VnCooper"/>
              </a:rPr>
              <a:t>"c«ng béc cña d©n"</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2361324" y="825062"/>
            <a:ext cx="6194591" cy="369332"/>
          </a:xfrm>
          <a:prstGeom prst="rect">
            <a:avLst/>
          </a:prstGeom>
          <a:noFill/>
          <a:ln w="38100" cap="sq">
            <a:noFill/>
            <a:miter lim="800000"/>
            <a:headEnd type="none" w="sm" len="sm"/>
            <a:tailEnd type="none" w="sm" len="sm"/>
          </a:ln>
        </p:spPr>
        <p:txBody>
          <a:bodyPr wrap="square">
            <a:spAutoFit/>
          </a:bodyPr>
          <a:lstStyle/>
          <a:p>
            <a:pPr algn="just">
              <a:spcBef>
                <a:spcPct val="50000"/>
              </a:spcBef>
            </a:pPr>
            <a:r>
              <a:rPr kumimoji="0" lang="en-US" i="1" dirty="0" smtClean="0">
                <a:solidFill>
                  <a:srgbClr val="0000FF"/>
                </a:solidFill>
                <a:cs typeface="Times New Roman" pitchFamily="18" charset="0"/>
              </a:rPr>
              <a:t>a, </a:t>
            </a:r>
            <a:r>
              <a:rPr kumimoji="0" lang="en-US" i="1" dirty="0" err="1" smtClean="0">
                <a:solidFill>
                  <a:srgbClr val="0000FF"/>
                </a:solidFill>
                <a:cs typeface="Times New Roman" pitchFamily="18" charset="0"/>
              </a:rPr>
              <a:t>Nhà</a:t>
            </a:r>
            <a:r>
              <a:rPr kumimoji="0" lang="en-US" i="1" dirty="0" smtClean="0">
                <a:solidFill>
                  <a:srgbClr val="0000FF"/>
                </a:solidFill>
                <a:cs typeface="Times New Roman" pitchFamily="18" charset="0"/>
              </a:rPr>
              <a:t> </a:t>
            </a:r>
            <a:r>
              <a:rPr kumimoji="0" lang="en-US" i="1" dirty="0" err="1">
                <a:solidFill>
                  <a:srgbClr val="0000FF"/>
                </a:solidFill>
                <a:cs typeface="Times New Roman" pitchFamily="18" charset="0"/>
              </a:rPr>
              <a:t>nước</a:t>
            </a:r>
            <a:r>
              <a:rPr kumimoji="0" lang="en-US" i="1" dirty="0">
                <a:solidFill>
                  <a:srgbClr val="0000FF"/>
                </a:solidFill>
                <a:cs typeface="Times New Roman" pitchFamily="18" charset="0"/>
              </a:rPr>
              <a:t> </a:t>
            </a:r>
            <a:r>
              <a:rPr kumimoji="0" lang="en-US" i="1" dirty="0" err="1">
                <a:solidFill>
                  <a:srgbClr val="0000FF"/>
                </a:solidFill>
                <a:cs typeface="Times New Roman" pitchFamily="18" charset="0"/>
              </a:rPr>
              <a:t>hợp</a:t>
            </a:r>
            <a:r>
              <a:rPr kumimoji="0" lang="en-US" i="1" dirty="0">
                <a:solidFill>
                  <a:srgbClr val="0000FF"/>
                </a:solidFill>
                <a:cs typeface="Times New Roman" pitchFamily="18" charset="0"/>
              </a:rPr>
              <a:t> </a:t>
            </a:r>
            <a:r>
              <a:rPr kumimoji="0" lang="en-US" i="1" dirty="0" err="1">
                <a:solidFill>
                  <a:srgbClr val="0000FF"/>
                </a:solidFill>
                <a:cs typeface="Times New Roman" pitchFamily="18" charset="0"/>
              </a:rPr>
              <a:t>pháp</a:t>
            </a:r>
            <a:r>
              <a:rPr kumimoji="0" lang="en-US" i="1" dirty="0">
                <a:solidFill>
                  <a:srgbClr val="0000FF"/>
                </a:solidFill>
                <a:cs typeface="Times New Roman" pitchFamily="18" charset="0"/>
              </a:rPr>
              <a:t>, </a:t>
            </a:r>
            <a:r>
              <a:rPr kumimoji="0" lang="en-US" i="1" dirty="0" err="1">
                <a:solidFill>
                  <a:srgbClr val="0000FF"/>
                </a:solidFill>
                <a:cs typeface="Times New Roman" pitchFamily="18" charset="0"/>
              </a:rPr>
              <a:t>hợp</a:t>
            </a:r>
            <a:r>
              <a:rPr kumimoji="0" lang="en-US" i="1" dirty="0">
                <a:solidFill>
                  <a:srgbClr val="0000FF"/>
                </a:solidFill>
                <a:cs typeface="Times New Roman" pitchFamily="18" charset="0"/>
              </a:rPr>
              <a:t> </a:t>
            </a:r>
            <a:r>
              <a:rPr kumimoji="0" lang="en-US" i="1" dirty="0" err="1">
                <a:solidFill>
                  <a:srgbClr val="0000FF"/>
                </a:solidFill>
                <a:cs typeface="Times New Roman" pitchFamily="18" charset="0"/>
              </a:rPr>
              <a:t>hiến</a:t>
            </a:r>
            <a:endParaRPr kumimoji="0" lang="en-US" i="1" dirty="0">
              <a:solidFill>
                <a:srgbClr val="0000FF"/>
              </a:solidFill>
              <a:cs typeface="Times New Roman" pitchFamily="18" charset="0"/>
            </a:endParaRPr>
          </a:p>
        </p:txBody>
      </p:sp>
      <p:sp>
        <p:nvSpPr>
          <p:cNvPr id="105475" name="Text Box 3"/>
          <p:cNvSpPr txBox="1">
            <a:spLocks noChangeArrowheads="1"/>
          </p:cNvSpPr>
          <p:nvPr/>
        </p:nvSpPr>
        <p:spPr bwMode="auto">
          <a:xfrm>
            <a:off x="203200" y="1295400"/>
            <a:ext cx="11379200" cy="36933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0" lang="en-US" b="0">
                <a:effectLst>
                  <a:outerShdw blurRad="38100" dist="38100" dir="2700000" algn="tl">
                    <a:srgbClr val="FFFFFF"/>
                  </a:outerShdw>
                </a:effectLst>
                <a:cs typeface="Times New Roman" pitchFamily="18" charset="0"/>
              </a:rPr>
              <a:t>Nhà nước hợp hiến là nhà nước do nhân dân bầu ra. </a:t>
            </a:r>
          </a:p>
        </p:txBody>
      </p:sp>
      <p:sp>
        <p:nvSpPr>
          <p:cNvPr id="105477" name="AutoShape 5"/>
          <p:cNvSpPr>
            <a:spLocks noChangeArrowheads="1"/>
          </p:cNvSpPr>
          <p:nvPr/>
        </p:nvSpPr>
        <p:spPr bwMode="auto">
          <a:xfrm>
            <a:off x="599018" y="3505200"/>
            <a:ext cx="1737783" cy="563563"/>
          </a:xfrm>
          <a:prstGeom prst="star8">
            <a:avLst>
              <a:gd name="adj" fmla="val 43505"/>
            </a:avLst>
          </a:prstGeom>
          <a:solidFill>
            <a:schemeClr val="accent1"/>
          </a:solidFill>
          <a:ln w="12700" cap="sq">
            <a:solidFill>
              <a:schemeClr val="folHlink"/>
            </a:solidFill>
            <a:miter lim="800000"/>
            <a:headEnd type="none" w="sm" len="sm"/>
            <a:tailEnd type="none" w="sm" len="sm"/>
          </a:ln>
          <a:effectLst/>
        </p:spPr>
        <p:txBody>
          <a:bodyPr wrap="none" anchor="ctr"/>
          <a:lstStyle/>
          <a:p>
            <a:pPr algn="just"/>
            <a:r>
              <a:rPr kumimoji="0" lang="en-US" sz="1600" b="0">
                <a:solidFill>
                  <a:srgbClr val="FFFF00"/>
                </a:solidFill>
                <a:effectLst>
                  <a:outerShdw blurRad="38100" dist="38100" dir="2700000" algn="tl">
                    <a:srgbClr val="000000"/>
                  </a:outerShdw>
                </a:effectLst>
                <a:latin typeface="Arial" pitchFamily="34" charset="0"/>
              </a:rPr>
              <a:t>Theo đó</a:t>
            </a:r>
          </a:p>
        </p:txBody>
      </p:sp>
      <p:sp>
        <p:nvSpPr>
          <p:cNvPr id="50181" name="AutoShape 6"/>
          <p:cNvSpPr>
            <a:spLocks noChangeArrowheads="1"/>
          </p:cNvSpPr>
          <p:nvPr/>
        </p:nvSpPr>
        <p:spPr bwMode="auto">
          <a:xfrm>
            <a:off x="2641600" y="3657600"/>
            <a:ext cx="812800" cy="369888"/>
          </a:xfrm>
          <a:prstGeom prst="rightArrow">
            <a:avLst>
              <a:gd name="adj1" fmla="val 50000"/>
              <a:gd name="adj2" fmla="val 107864"/>
            </a:avLst>
          </a:prstGeom>
          <a:solidFill>
            <a:schemeClr val="accent1"/>
          </a:solidFill>
          <a:ln w="12700" cap="sq">
            <a:solidFill>
              <a:schemeClr val="folHlink"/>
            </a:solidFill>
            <a:miter lim="800000"/>
            <a:headEnd type="none" w="sm" len="sm"/>
            <a:tailEnd type="none" w="sm" len="sm"/>
          </a:ln>
        </p:spPr>
        <p:txBody>
          <a:bodyPr wrap="none" anchor="ctr"/>
          <a:lstStyle/>
          <a:p>
            <a:endParaRPr lang="en-US"/>
          </a:p>
        </p:txBody>
      </p:sp>
      <p:sp>
        <p:nvSpPr>
          <p:cNvPr id="50182" name="Text Box 7"/>
          <p:cNvSpPr txBox="1">
            <a:spLocks noChangeArrowheads="1"/>
          </p:cNvSpPr>
          <p:nvPr/>
        </p:nvSpPr>
        <p:spPr bwMode="auto">
          <a:xfrm>
            <a:off x="3657600" y="3352800"/>
            <a:ext cx="8128000" cy="646331"/>
          </a:xfrm>
          <a:prstGeom prst="rect">
            <a:avLst/>
          </a:prstGeom>
          <a:noFill/>
          <a:ln w="6350" cap="sq">
            <a:solidFill>
              <a:schemeClr val="folHlink"/>
            </a:solidFill>
            <a:miter lim="800000"/>
            <a:headEnd type="none" w="sm" len="sm"/>
            <a:tailEnd type="none" w="sm" len="sm"/>
          </a:ln>
        </p:spPr>
        <p:txBody>
          <a:bodyPr>
            <a:spAutoFit/>
          </a:bodyPr>
          <a:lstStyle/>
          <a:p>
            <a:pPr algn="just">
              <a:spcBef>
                <a:spcPct val="50000"/>
              </a:spcBef>
            </a:pPr>
            <a:r>
              <a:rPr kumimoji="0" lang="en-US" b="0">
                <a:cs typeface="Times New Roman" pitchFamily="18" charset="0"/>
              </a:rPr>
              <a:t>Ngày 20/9/1945, Bác ký sắc lệnh số 34 thành lập UB dự thảo Hiến pháp của nước VNDCCH</a:t>
            </a:r>
          </a:p>
        </p:txBody>
      </p:sp>
      <p:sp>
        <p:nvSpPr>
          <p:cNvPr id="50183" name="Text Box 8"/>
          <p:cNvSpPr txBox="1">
            <a:spLocks noChangeArrowheads="1"/>
          </p:cNvSpPr>
          <p:nvPr/>
        </p:nvSpPr>
        <p:spPr bwMode="auto">
          <a:xfrm>
            <a:off x="5283200" y="4724400"/>
            <a:ext cx="6604000" cy="646331"/>
          </a:xfrm>
          <a:prstGeom prst="rect">
            <a:avLst/>
          </a:prstGeom>
          <a:noFill/>
          <a:ln w="19050" cap="sq">
            <a:solidFill>
              <a:schemeClr val="folHlink"/>
            </a:solidFill>
            <a:miter lim="800000"/>
            <a:headEnd type="none" w="sm" len="sm"/>
            <a:tailEnd type="none" w="sm" len="sm"/>
          </a:ln>
        </p:spPr>
        <p:txBody>
          <a:bodyPr>
            <a:spAutoFit/>
          </a:bodyPr>
          <a:lstStyle/>
          <a:p>
            <a:pPr algn="just">
              <a:spcBef>
                <a:spcPct val="50000"/>
              </a:spcBef>
            </a:pPr>
            <a:r>
              <a:rPr kumimoji="0" lang="en-US" b="0">
                <a:cs typeface="Times New Roman" pitchFamily="18" charset="0"/>
              </a:rPr>
              <a:t>Cuộc tổng tuyển cử được tiến hành trong cả nước chỉ 4 tháng sau ngày Độc lập, đưa lực lượng chính trị của nhân dân lên cầm quyền </a:t>
            </a:r>
          </a:p>
        </p:txBody>
      </p:sp>
      <p:sp>
        <p:nvSpPr>
          <p:cNvPr id="50184" name="Text Box 9"/>
          <p:cNvSpPr txBox="1">
            <a:spLocks noChangeArrowheads="1"/>
          </p:cNvSpPr>
          <p:nvPr/>
        </p:nvSpPr>
        <p:spPr bwMode="auto">
          <a:xfrm>
            <a:off x="406400" y="1905000"/>
            <a:ext cx="11379200" cy="646331"/>
          </a:xfrm>
          <a:prstGeom prst="rect">
            <a:avLst/>
          </a:prstGeom>
          <a:noFill/>
          <a:ln w="38100" cap="sq" cmpd="dbl">
            <a:solidFill>
              <a:schemeClr val="folHlink"/>
            </a:solidFill>
            <a:miter lim="800000"/>
            <a:headEnd type="none" w="sm" len="sm"/>
            <a:tailEnd type="none" w="sm" len="sm"/>
          </a:ln>
        </p:spPr>
        <p:txBody>
          <a:bodyPr>
            <a:spAutoFit/>
          </a:bodyPr>
          <a:lstStyle/>
          <a:p>
            <a:pPr algn="just">
              <a:spcBef>
                <a:spcPct val="50000"/>
              </a:spcBef>
            </a:pPr>
            <a:r>
              <a:rPr kumimoji="0" lang="en-US" b="0">
                <a:cs typeface="Times New Roman" pitchFamily="18" charset="0"/>
              </a:rPr>
              <a:t>“Chúng ta phải có một Hiến pháp dân chủ. Tôi đề nghị Chính phủ tổ chức càng sớm càng hay cuộc tổng tuyển cử với chế độ phổ thông đầu phiếu”</a:t>
            </a:r>
          </a:p>
        </p:txBody>
      </p:sp>
      <p:sp>
        <p:nvSpPr>
          <p:cNvPr id="50185" name="AutoShape 10"/>
          <p:cNvSpPr>
            <a:spLocks noChangeArrowheads="1"/>
          </p:cNvSpPr>
          <p:nvPr/>
        </p:nvSpPr>
        <p:spPr bwMode="auto">
          <a:xfrm>
            <a:off x="8489952" y="4267200"/>
            <a:ext cx="450849" cy="280988"/>
          </a:xfrm>
          <a:prstGeom prst="downArrow">
            <a:avLst>
              <a:gd name="adj1" fmla="val 50000"/>
              <a:gd name="adj2" fmla="val 25000"/>
            </a:avLst>
          </a:prstGeom>
          <a:solidFill>
            <a:schemeClr val="accent1"/>
          </a:solidFill>
          <a:ln w="12700" cap="sq">
            <a:solidFill>
              <a:schemeClr val="folHlink"/>
            </a:solidFill>
            <a:miter lim="800000"/>
            <a:headEnd type="none" w="sm" len="sm"/>
            <a:tailEnd type="none" w="sm" len="sm"/>
          </a:ln>
        </p:spPr>
        <p:txBody>
          <a:bodyPr wrap="none" anchor="ctr"/>
          <a:lstStyle/>
          <a:p>
            <a:endParaRPr lang="en-US"/>
          </a:p>
        </p:txBody>
      </p:sp>
      <p:sp>
        <p:nvSpPr>
          <p:cNvPr id="50186" name="Text Box 11"/>
          <p:cNvSpPr txBox="1">
            <a:spLocks noChangeArrowheads="1"/>
          </p:cNvSpPr>
          <p:nvPr/>
        </p:nvSpPr>
        <p:spPr bwMode="auto">
          <a:xfrm>
            <a:off x="2383880" y="326314"/>
            <a:ext cx="6539403" cy="461665"/>
          </a:xfrm>
          <a:prstGeom prst="rect">
            <a:avLst/>
          </a:prstGeom>
          <a:noFill/>
          <a:ln w="12700" cap="sq">
            <a:noFill/>
            <a:miter lim="800000"/>
            <a:headEnd type="none" w="sm" len="sm"/>
            <a:tailEnd type="none" w="sm" len="sm"/>
          </a:ln>
        </p:spPr>
        <p:txBody>
          <a:bodyPr wrap="square">
            <a:spAutoFit/>
          </a:bodyPr>
          <a:lstStyle/>
          <a:p>
            <a:r>
              <a:rPr lang="vi-VN" sz="2400" b="1" dirty="0" smtClean="0">
                <a:solidFill>
                  <a:srgbClr val="FF0000"/>
                </a:solidFill>
              </a:rPr>
              <a:t>4.2.2. Nhà nước pháp  quyền</a:t>
            </a:r>
            <a:endParaRPr lang="en-US" sz="2400" b="1" dirty="0">
              <a:solidFill>
                <a:srgbClr val="FF0000"/>
              </a:solidFill>
            </a:endParaRPr>
          </a:p>
        </p:txBody>
      </p:sp>
      <p:pic>
        <p:nvPicPr>
          <p:cNvPr id="50187" name="Picture 2" descr="D:\hinh anh moi\anh bac ho\pic1.jpg"/>
          <p:cNvPicPr>
            <a:picLocks noChangeAspect="1" noChangeArrowheads="1"/>
          </p:cNvPicPr>
          <p:nvPr/>
        </p:nvPicPr>
        <p:blipFill>
          <a:blip r:embed="rId2" cstate="print"/>
          <a:srcRect/>
          <a:stretch>
            <a:fillRect/>
          </a:stretch>
        </p:blipFill>
        <p:spPr bwMode="auto">
          <a:xfrm>
            <a:off x="609600" y="4267200"/>
            <a:ext cx="4013200" cy="23241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423479" y="1629870"/>
            <a:ext cx="1181100" cy="707886"/>
          </a:xfrm>
          <a:prstGeom prst="rect">
            <a:avLst/>
          </a:prstGeom>
          <a:noFill/>
          <a:ln w="12700" cap="sq">
            <a:solidFill>
              <a:schemeClr val="tx1"/>
            </a:solidFill>
            <a:miter lim="800000"/>
            <a:headEnd type="none" w="sm" len="sm"/>
            <a:tailEnd type="none" w="sm" len="sm"/>
          </a:ln>
        </p:spPr>
        <p:txBody>
          <a:bodyPr>
            <a:spAutoFit/>
          </a:bodyPr>
          <a:lstStyle/>
          <a:p>
            <a:pPr algn="just">
              <a:spcBef>
                <a:spcPct val="50000"/>
              </a:spcBef>
            </a:pPr>
            <a:r>
              <a:rPr kumimoji="0" lang="en-US" sz="2000" b="1">
                <a:cs typeface="Times New Roman" pitchFamily="18" charset="0"/>
              </a:rPr>
              <a:t>Bối cảnh bầu cử</a:t>
            </a:r>
          </a:p>
        </p:txBody>
      </p:sp>
      <p:sp>
        <p:nvSpPr>
          <p:cNvPr id="51203" name="Text Box 3"/>
          <p:cNvSpPr txBox="1">
            <a:spLocks noChangeArrowheads="1"/>
          </p:cNvSpPr>
          <p:nvPr/>
        </p:nvSpPr>
        <p:spPr bwMode="auto">
          <a:xfrm>
            <a:off x="2336800" y="1066800"/>
            <a:ext cx="5283200" cy="369332"/>
          </a:xfrm>
          <a:prstGeom prst="rect">
            <a:avLst/>
          </a:prstGeom>
          <a:noFill/>
          <a:ln w="12700" cap="sq">
            <a:solidFill>
              <a:schemeClr val="folHlink"/>
            </a:solidFill>
            <a:miter lim="800000"/>
            <a:headEnd type="none" w="sm" len="sm"/>
            <a:tailEnd type="none" w="sm" len="sm"/>
          </a:ln>
        </p:spPr>
        <p:txBody>
          <a:bodyPr>
            <a:spAutoFit/>
          </a:bodyPr>
          <a:lstStyle/>
          <a:p>
            <a:pPr algn="just">
              <a:spcBef>
                <a:spcPct val="50000"/>
              </a:spcBef>
            </a:pPr>
            <a:r>
              <a:rPr kumimoji="0" lang="en-US" b="0">
                <a:cs typeface="Times New Roman" pitchFamily="18" charset="0"/>
              </a:rPr>
              <a:t>Nam bộ chống Pháp gây hấn</a:t>
            </a:r>
          </a:p>
        </p:txBody>
      </p:sp>
      <p:sp>
        <p:nvSpPr>
          <p:cNvPr id="51204" name="Text Box 4"/>
          <p:cNvSpPr txBox="1">
            <a:spLocks noChangeArrowheads="1"/>
          </p:cNvSpPr>
          <p:nvPr/>
        </p:nvSpPr>
        <p:spPr bwMode="auto">
          <a:xfrm>
            <a:off x="2336800" y="2379663"/>
            <a:ext cx="5384800" cy="369332"/>
          </a:xfrm>
          <a:prstGeom prst="rect">
            <a:avLst/>
          </a:prstGeom>
          <a:noFill/>
          <a:ln w="12700" cap="sq">
            <a:solidFill>
              <a:schemeClr val="folHlink"/>
            </a:solidFill>
            <a:miter lim="800000"/>
            <a:headEnd type="none" w="sm" len="sm"/>
            <a:tailEnd type="none" w="sm" len="sm"/>
          </a:ln>
        </p:spPr>
        <p:txBody>
          <a:bodyPr>
            <a:spAutoFit/>
          </a:bodyPr>
          <a:lstStyle/>
          <a:p>
            <a:pPr algn="just">
              <a:spcBef>
                <a:spcPct val="50000"/>
              </a:spcBef>
            </a:pPr>
            <a:r>
              <a:rPr kumimoji="0" lang="en-US" b="0">
                <a:cs typeface="Times New Roman" pitchFamily="18" charset="0"/>
              </a:rPr>
              <a:t>Bắc bộ chống Tưởng gây rối</a:t>
            </a:r>
          </a:p>
        </p:txBody>
      </p:sp>
      <p:sp>
        <p:nvSpPr>
          <p:cNvPr id="51205" name="Line 5"/>
          <p:cNvSpPr>
            <a:spLocks noChangeShapeType="1"/>
          </p:cNvSpPr>
          <p:nvPr/>
        </p:nvSpPr>
        <p:spPr bwMode="auto">
          <a:xfrm flipV="1">
            <a:off x="1625600" y="1295400"/>
            <a:ext cx="711200" cy="685800"/>
          </a:xfrm>
          <a:prstGeom prst="line">
            <a:avLst/>
          </a:prstGeom>
          <a:noFill/>
          <a:ln w="38100" cap="sq">
            <a:solidFill>
              <a:schemeClr val="folHlink"/>
            </a:solidFill>
            <a:round/>
            <a:headEnd type="none" w="sm" len="sm"/>
            <a:tailEnd type="triangle" w="sm" len="sm"/>
          </a:ln>
        </p:spPr>
        <p:txBody>
          <a:bodyPr wrap="none"/>
          <a:lstStyle/>
          <a:p>
            <a:endParaRPr lang="en-US"/>
          </a:p>
        </p:txBody>
      </p:sp>
      <p:sp>
        <p:nvSpPr>
          <p:cNvPr id="51206" name="Line 6"/>
          <p:cNvSpPr>
            <a:spLocks noChangeShapeType="1"/>
          </p:cNvSpPr>
          <p:nvPr/>
        </p:nvSpPr>
        <p:spPr bwMode="auto">
          <a:xfrm>
            <a:off x="1625600" y="1981200"/>
            <a:ext cx="711200" cy="685800"/>
          </a:xfrm>
          <a:prstGeom prst="line">
            <a:avLst/>
          </a:prstGeom>
          <a:noFill/>
          <a:ln w="38100" cap="sq">
            <a:solidFill>
              <a:schemeClr val="folHlink"/>
            </a:solidFill>
            <a:round/>
            <a:headEnd type="none" w="sm" len="sm"/>
            <a:tailEnd type="triangle" w="sm" len="sm"/>
          </a:ln>
        </p:spPr>
        <p:txBody>
          <a:bodyPr wrap="none"/>
          <a:lstStyle/>
          <a:p>
            <a:endParaRPr lang="en-US"/>
          </a:p>
        </p:txBody>
      </p:sp>
      <p:sp>
        <p:nvSpPr>
          <p:cNvPr id="51207" name="AutoShape 7"/>
          <p:cNvSpPr>
            <a:spLocks/>
          </p:cNvSpPr>
          <p:nvPr/>
        </p:nvSpPr>
        <p:spPr bwMode="auto">
          <a:xfrm>
            <a:off x="7924800" y="1066800"/>
            <a:ext cx="406400" cy="1676400"/>
          </a:xfrm>
          <a:prstGeom prst="rightBrace">
            <a:avLst>
              <a:gd name="adj1" fmla="val 41963"/>
              <a:gd name="adj2" fmla="val 50120"/>
            </a:avLst>
          </a:prstGeom>
          <a:noFill/>
          <a:ln w="50800" cap="sq">
            <a:solidFill>
              <a:schemeClr val="folHlink"/>
            </a:solidFill>
            <a:round/>
            <a:headEnd type="none" w="sm" len="sm"/>
            <a:tailEnd type="none" w="sm" len="sm"/>
          </a:ln>
        </p:spPr>
        <p:txBody>
          <a:bodyPr wrap="none" anchor="ctr"/>
          <a:lstStyle/>
          <a:p>
            <a:endParaRPr lang="en-US">
              <a:cs typeface="Times New Roman" pitchFamily="18" charset="0"/>
            </a:endParaRPr>
          </a:p>
        </p:txBody>
      </p:sp>
      <p:sp>
        <p:nvSpPr>
          <p:cNvPr id="51208" name="Text Box 8"/>
          <p:cNvSpPr txBox="1">
            <a:spLocks noChangeArrowheads="1"/>
          </p:cNvSpPr>
          <p:nvPr/>
        </p:nvSpPr>
        <p:spPr bwMode="auto">
          <a:xfrm>
            <a:off x="8839201" y="1066800"/>
            <a:ext cx="1403351" cy="646331"/>
          </a:xfrm>
          <a:prstGeom prst="rect">
            <a:avLst/>
          </a:prstGeom>
          <a:noFill/>
          <a:ln w="28575" cap="sq">
            <a:solidFill>
              <a:schemeClr val="folHlink"/>
            </a:solidFill>
            <a:miter lim="800000"/>
            <a:headEnd type="none" w="sm" len="sm"/>
            <a:tailEnd type="none" w="sm" len="sm"/>
          </a:ln>
        </p:spPr>
        <p:txBody>
          <a:bodyPr>
            <a:spAutoFit/>
          </a:bodyPr>
          <a:lstStyle/>
          <a:p>
            <a:pPr algn="just">
              <a:spcBef>
                <a:spcPct val="50000"/>
              </a:spcBef>
            </a:pPr>
            <a:r>
              <a:rPr kumimoji="0" lang="en-US" b="0">
                <a:solidFill>
                  <a:srgbClr val="FF0066"/>
                </a:solidFill>
                <a:cs typeface="Times New Roman" pitchFamily="18" charset="0"/>
              </a:rPr>
              <a:t>Hơn 90% cử tri đi bầu</a:t>
            </a:r>
          </a:p>
        </p:txBody>
      </p:sp>
      <p:sp>
        <p:nvSpPr>
          <p:cNvPr id="51209" name="Text Box 9"/>
          <p:cNvSpPr txBox="1">
            <a:spLocks noChangeArrowheads="1"/>
          </p:cNvSpPr>
          <p:nvPr/>
        </p:nvSpPr>
        <p:spPr bwMode="auto">
          <a:xfrm>
            <a:off x="4064000" y="3578225"/>
            <a:ext cx="7823200" cy="369332"/>
          </a:xfrm>
          <a:prstGeom prst="rect">
            <a:avLst/>
          </a:prstGeom>
          <a:noFill/>
          <a:ln w="19050" cap="sq">
            <a:solidFill>
              <a:schemeClr val="folHlink"/>
            </a:solidFill>
            <a:miter lim="800000"/>
            <a:headEnd type="none" w="sm" len="sm"/>
            <a:tailEnd type="none" w="sm" len="sm"/>
          </a:ln>
        </p:spPr>
        <p:txBody>
          <a:bodyPr>
            <a:spAutoFit/>
          </a:bodyPr>
          <a:lstStyle/>
          <a:p>
            <a:pPr algn="just">
              <a:spcBef>
                <a:spcPct val="50000"/>
              </a:spcBef>
            </a:pPr>
            <a:r>
              <a:rPr kumimoji="0" lang="en-US" b="0" i="1">
                <a:cs typeface="Times New Roman" pitchFamily="18" charset="0"/>
              </a:rPr>
              <a:t>Hàng trăm cán bộ và đồng bào đã hy sinh trong khi làm nhiệm vụ bầu cử</a:t>
            </a:r>
          </a:p>
        </p:txBody>
      </p:sp>
      <p:sp>
        <p:nvSpPr>
          <p:cNvPr id="51210" name="AutoShape 10"/>
          <p:cNvSpPr>
            <a:spLocks noChangeArrowheads="1"/>
          </p:cNvSpPr>
          <p:nvPr/>
        </p:nvSpPr>
        <p:spPr bwMode="auto">
          <a:xfrm>
            <a:off x="1219200" y="5257800"/>
            <a:ext cx="2032000" cy="1066800"/>
          </a:xfrm>
          <a:prstGeom prst="ribbon">
            <a:avLst>
              <a:gd name="adj1" fmla="val 12500"/>
              <a:gd name="adj2" fmla="val 50000"/>
            </a:avLst>
          </a:prstGeom>
          <a:solidFill>
            <a:schemeClr val="accent1"/>
          </a:solidFill>
          <a:ln w="12700" cap="sq">
            <a:solidFill>
              <a:schemeClr val="folHlink"/>
            </a:solidFill>
            <a:round/>
            <a:headEnd type="none" w="sm" len="sm"/>
            <a:tailEnd type="none" w="sm" len="sm"/>
          </a:ln>
        </p:spPr>
        <p:txBody>
          <a:bodyPr wrap="none" anchor="ctr"/>
          <a:lstStyle/>
          <a:p>
            <a:pPr algn="just"/>
            <a:r>
              <a:rPr kumimoji="0" lang="en-US" b="0">
                <a:cs typeface="Times New Roman" pitchFamily="18" charset="0"/>
              </a:rPr>
              <a:t>Kết</a:t>
            </a:r>
          </a:p>
          <a:p>
            <a:pPr algn="just"/>
            <a:r>
              <a:rPr kumimoji="0" lang="en-US" b="0">
                <a:cs typeface="Times New Roman" pitchFamily="18" charset="0"/>
              </a:rPr>
              <a:t>quả</a:t>
            </a:r>
          </a:p>
        </p:txBody>
      </p:sp>
      <p:sp>
        <p:nvSpPr>
          <p:cNvPr id="51211" name="Text Box 11"/>
          <p:cNvSpPr txBox="1">
            <a:spLocks noChangeArrowheads="1"/>
          </p:cNvSpPr>
          <p:nvPr/>
        </p:nvSpPr>
        <p:spPr bwMode="auto">
          <a:xfrm>
            <a:off x="4064000" y="4911725"/>
            <a:ext cx="7924800" cy="646331"/>
          </a:xfrm>
          <a:prstGeom prst="rect">
            <a:avLst/>
          </a:prstGeom>
          <a:noFill/>
          <a:ln w="57150" cap="sq">
            <a:solidFill>
              <a:schemeClr val="folHlink"/>
            </a:solidFill>
            <a:miter lim="800000"/>
            <a:headEnd type="none" w="sm" len="sm"/>
            <a:tailEnd type="none" w="sm" len="sm"/>
          </a:ln>
        </p:spPr>
        <p:txBody>
          <a:bodyPr>
            <a:spAutoFit/>
          </a:bodyPr>
          <a:lstStyle/>
          <a:p>
            <a:pPr algn="just">
              <a:spcBef>
                <a:spcPct val="50000"/>
              </a:spcBef>
            </a:pPr>
            <a:r>
              <a:rPr kumimoji="0" lang="en-US" b="0">
                <a:cs typeface="Times New Roman" pitchFamily="18" charset="0"/>
              </a:rPr>
              <a:t>35 đại biểu trúng cử. Phiên họp Quốc hội đầu tiên, ngày 2/3/1946 quyết định thêm 50 ghế cho VNQD Đảng, 20 ghế cho VNCM đồng minh hội</a:t>
            </a:r>
          </a:p>
        </p:txBody>
      </p:sp>
      <p:sp>
        <p:nvSpPr>
          <p:cNvPr id="51212" name="AutoShape 12"/>
          <p:cNvSpPr>
            <a:spLocks noChangeArrowheads="1"/>
          </p:cNvSpPr>
          <p:nvPr/>
        </p:nvSpPr>
        <p:spPr bwMode="auto">
          <a:xfrm>
            <a:off x="2032000" y="6324600"/>
            <a:ext cx="1727200" cy="381000"/>
          </a:xfrm>
          <a:prstGeom prst="curvedUpArrow">
            <a:avLst>
              <a:gd name="adj1" fmla="val 68000"/>
              <a:gd name="adj2" fmla="val 136000"/>
              <a:gd name="adj3" fmla="val 33333"/>
            </a:avLst>
          </a:prstGeom>
          <a:solidFill>
            <a:schemeClr val="accent1"/>
          </a:solidFill>
          <a:ln w="12700" cap="sq">
            <a:solidFill>
              <a:schemeClr val="folHlink"/>
            </a:solidFill>
            <a:miter lim="800000"/>
            <a:headEnd type="none" w="sm" len="sm"/>
            <a:tailEnd type="none" w="sm" len="sm"/>
          </a:ln>
        </p:spPr>
        <p:txBody>
          <a:bodyPr wrap="none" anchor="ctr"/>
          <a:lstStyle/>
          <a:p>
            <a:endParaRPr lang="en-US"/>
          </a:p>
        </p:txBody>
      </p:sp>
      <p:pic>
        <p:nvPicPr>
          <p:cNvPr id="51214" name="Picture 14" descr="D:\hinh anh moi\anh bac ho\images1313749_vungcaobauquochoi.jpg"/>
          <p:cNvPicPr>
            <a:picLocks noChangeAspect="1" noChangeArrowheads="1"/>
          </p:cNvPicPr>
          <p:nvPr/>
        </p:nvPicPr>
        <p:blipFill>
          <a:blip r:embed="rId2" cstate="print"/>
          <a:srcRect/>
          <a:stretch>
            <a:fillRect/>
          </a:stretch>
        </p:blipFill>
        <p:spPr bwMode="auto">
          <a:xfrm>
            <a:off x="406400" y="3124200"/>
            <a:ext cx="3217333" cy="1962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4163209" y="578991"/>
            <a:ext cx="5099126" cy="400110"/>
          </a:xfrm>
          <a:prstGeom prst="rect">
            <a:avLst/>
          </a:prstGeom>
          <a:noFill/>
          <a:ln w="38100" cap="sq">
            <a:noFill/>
            <a:miter lim="800000"/>
            <a:headEnd type="none" w="sm" len="sm"/>
            <a:tailEnd type="none" w="sm" len="sm"/>
          </a:ln>
        </p:spPr>
        <p:txBody>
          <a:bodyPr wrap="square">
            <a:spAutoFit/>
          </a:bodyPr>
          <a:lstStyle/>
          <a:p>
            <a:pPr>
              <a:spcBef>
                <a:spcPct val="50000"/>
              </a:spcBef>
            </a:pPr>
            <a:r>
              <a:rPr kumimoji="0" lang="en-US" sz="2000" b="1" dirty="0" smtClean="0">
                <a:solidFill>
                  <a:schemeClr val="accent1"/>
                </a:solidFill>
                <a:cs typeface="Times New Roman" pitchFamily="18" charset="0"/>
              </a:rPr>
              <a:t>b, </a:t>
            </a:r>
            <a:r>
              <a:rPr kumimoji="0" lang="en-US" sz="2000" b="1" dirty="0" err="1" smtClean="0">
                <a:solidFill>
                  <a:schemeClr val="accent1"/>
                </a:solidFill>
                <a:cs typeface="Times New Roman" pitchFamily="18" charset="0"/>
              </a:rPr>
              <a:t>Nhà</a:t>
            </a:r>
            <a:r>
              <a:rPr kumimoji="0" lang="en-US" sz="2000" b="1" dirty="0" smtClean="0">
                <a:solidFill>
                  <a:schemeClr val="accent1"/>
                </a:solidFill>
                <a:cs typeface="Times New Roman" pitchFamily="18" charset="0"/>
              </a:rPr>
              <a:t> </a:t>
            </a:r>
            <a:r>
              <a:rPr kumimoji="0" lang="en-US" sz="2000" b="1" dirty="0" err="1" smtClean="0">
                <a:solidFill>
                  <a:schemeClr val="accent1"/>
                </a:solidFill>
                <a:cs typeface="Times New Roman" pitchFamily="18" charset="0"/>
              </a:rPr>
              <a:t>nước</a:t>
            </a:r>
            <a:r>
              <a:rPr kumimoji="0" lang="en-US" sz="2000" b="1" dirty="0" smtClean="0">
                <a:solidFill>
                  <a:schemeClr val="accent1"/>
                </a:solidFill>
                <a:cs typeface="Times New Roman" pitchFamily="18" charset="0"/>
              </a:rPr>
              <a:t> </a:t>
            </a:r>
            <a:r>
              <a:rPr kumimoji="0" lang="en-US" sz="2000" b="1" dirty="0" err="1" smtClean="0">
                <a:solidFill>
                  <a:schemeClr val="accent1"/>
                </a:solidFill>
                <a:cs typeface="Times New Roman" pitchFamily="18" charset="0"/>
              </a:rPr>
              <a:t>thượng</a:t>
            </a:r>
            <a:r>
              <a:rPr kumimoji="0" lang="en-US" sz="2000" b="1" dirty="0" smtClean="0">
                <a:solidFill>
                  <a:schemeClr val="accent1"/>
                </a:solidFill>
                <a:cs typeface="Times New Roman" pitchFamily="18" charset="0"/>
              </a:rPr>
              <a:t> </a:t>
            </a:r>
            <a:r>
              <a:rPr kumimoji="0" lang="en-US" sz="2000" b="1" dirty="0" err="1" smtClean="0">
                <a:solidFill>
                  <a:schemeClr val="accent1"/>
                </a:solidFill>
                <a:cs typeface="Times New Roman" pitchFamily="18" charset="0"/>
              </a:rPr>
              <a:t>tôn</a:t>
            </a:r>
            <a:r>
              <a:rPr kumimoji="0" lang="en-US" sz="2000" b="1" dirty="0" smtClean="0">
                <a:solidFill>
                  <a:schemeClr val="accent1"/>
                </a:solidFill>
                <a:cs typeface="Times New Roman" pitchFamily="18" charset="0"/>
              </a:rPr>
              <a:t> </a:t>
            </a:r>
            <a:r>
              <a:rPr kumimoji="0" lang="en-US" sz="2000" b="1" dirty="0" err="1" smtClean="0">
                <a:solidFill>
                  <a:schemeClr val="accent1"/>
                </a:solidFill>
                <a:cs typeface="Times New Roman" pitchFamily="18" charset="0"/>
              </a:rPr>
              <a:t>pháp</a:t>
            </a:r>
            <a:r>
              <a:rPr kumimoji="0" lang="en-US" sz="2000" b="1" dirty="0" smtClean="0">
                <a:solidFill>
                  <a:schemeClr val="accent1"/>
                </a:solidFill>
                <a:cs typeface="Times New Roman" pitchFamily="18" charset="0"/>
              </a:rPr>
              <a:t> </a:t>
            </a:r>
            <a:r>
              <a:rPr kumimoji="0" lang="en-US" sz="2000" b="1" dirty="0" err="1" smtClean="0">
                <a:solidFill>
                  <a:schemeClr val="accent1"/>
                </a:solidFill>
                <a:cs typeface="Times New Roman" pitchFamily="18" charset="0"/>
              </a:rPr>
              <a:t>luật</a:t>
            </a:r>
            <a:endParaRPr kumimoji="0" lang="en-US" sz="2000" b="1" dirty="0">
              <a:solidFill>
                <a:schemeClr val="accent1"/>
              </a:solidFill>
              <a:cs typeface="Times New Roman" pitchFamily="18" charset="0"/>
            </a:endParaRPr>
          </a:p>
        </p:txBody>
      </p:sp>
      <p:sp>
        <p:nvSpPr>
          <p:cNvPr id="52227" name="Text Box 3"/>
          <p:cNvSpPr txBox="1">
            <a:spLocks noChangeArrowheads="1"/>
          </p:cNvSpPr>
          <p:nvPr/>
        </p:nvSpPr>
        <p:spPr bwMode="auto">
          <a:xfrm>
            <a:off x="5772152" y="1296988"/>
            <a:ext cx="5200649" cy="608012"/>
          </a:xfrm>
          <a:prstGeom prst="rect">
            <a:avLst/>
          </a:prstGeom>
          <a:noFill/>
          <a:ln w="28575" cap="sq">
            <a:solidFill>
              <a:srgbClr val="0070C0"/>
            </a:solidFill>
            <a:miter lim="800000"/>
            <a:headEnd type="none" w="sm" len="sm"/>
            <a:tailEnd type="none" w="sm" len="sm"/>
          </a:ln>
        </p:spPr>
        <p:txBody>
          <a:bodyPr>
            <a:spAutoFit/>
          </a:bodyPr>
          <a:lstStyle/>
          <a:p>
            <a:pPr algn="ctr">
              <a:spcBef>
                <a:spcPct val="50000"/>
              </a:spcBef>
            </a:pPr>
            <a:r>
              <a:rPr kumimoji="0" lang="en-US" sz="3200">
                <a:cs typeface="Times New Roman" pitchFamily="18" charset="0"/>
              </a:rPr>
              <a:t>Nhà nước dân chủ</a:t>
            </a:r>
          </a:p>
        </p:txBody>
      </p:sp>
      <p:grpSp>
        <p:nvGrpSpPr>
          <p:cNvPr id="2" name="Group 15"/>
          <p:cNvGrpSpPr>
            <a:grpSpLocks/>
          </p:cNvGrpSpPr>
          <p:nvPr/>
        </p:nvGrpSpPr>
        <p:grpSpPr bwMode="auto">
          <a:xfrm>
            <a:off x="5162552" y="1905001"/>
            <a:ext cx="6724649" cy="2920853"/>
            <a:chOff x="623888" y="2133600"/>
            <a:chExt cx="7848600" cy="3605503"/>
          </a:xfrm>
        </p:grpSpPr>
        <p:sp>
          <p:nvSpPr>
            <p:cNvPr id="52231" name="Text Box 4"/>
            <p:cNvSpPr txBox="1">
              <a:spLocks noChangeArrowheads="1"/>
            </p:cNvSpPr>
            <p:nvPr/>
          </p:nvSpPr>
          <p:spPr bwMode="auto">
            <a:xfrm>
              <a:off x="685799" y="2895601"/>
              <a:ext cx="1371600" cy="455904"/>
            </a:xfrm>
            <a:prstGeom prst="rect">
              <a:avLst/>
            </a:prstGeom>
            <a:noFill/>
            <a:ln w="38100" cap="sq">
              <a:solidFill>
                <a:srgbClr val="0070C0"/>
              </a:solidFill>
              <a:miter lim="800000"/>
              <a:headEnd type="none" w="sm" len="sm"/>
              <a:tailEnd type="none" w="sm" len="sm"/>
            </a:ln>
          </p:spPr>
          <p:txBody>
            <a:bodyPr>
              <a:spAutoFit/>
            </a:bodyPr>
            <a:lstStyle/>
            <a:p>
              <a:pPr algn="ctr">
                <a:spcBef>
                  <a:spcPct val="50000"/>
                </a:spcBef>
              </a:pPr>
              <a:r>
                <a:rPr kumimoji="0" lang="en-US" b="0">
                  <a:cs typeface="Times New Roman" pitchFamily="18" charset="0"/>
                </a:rPr>
                <a:t>Pháp luật</a:t>
              </a:r>
            </a:p>
          </p:txBody>
        </p:sp>
        <p:sp>
          <p:nvSpPr>
            <p:cNvPr id="52232" name="Text Box 5"/>
            <p:cNvSpPr txBox="1">
              <a:spLocks noChangeArrowheads="1"/>
            </p:cNvSpPr>
            <p:nvPr/>
          </p:nvSpPr>
          <p:spPr bwMode="auto">
            <a:xfrm>
              <a:off x="7038976" y="2895601"/>
              <a:ext cx="1371600" cy="455904"/>
            </a:xfrm>
            <a:prstGeom prst="rect">
              <a:avLst/>
            </a:prstGeom>
            <a:noFill/>
            <a:ln w="38100" cap="sq">
              <a:solidFill>
                <a:srgbClr val="0070C0"/>
              </a:solidFill>
              <a:miter lim="800000"/>
              <a:headEnd type="none" w="sm" len="sm"/>
              <a:tailEnd type="none" w="sm" len="sm"/>
            </a:ln>
          </p:spPr>
          <p:txBody>
            <a:bodyPr>
              <a:spAutoFit/>
            </a:bodyPr>
            <a:lstStyle/>
            <a:p>
              <a:pPr algn="ctr">
                <a:spcBef>
                  <a:spcPct val="50000"/>
                </a:spcBef>
              </a:pPr>
              <a:r>
                <a:rPr kumimoji="0" lang="en-US" b="0">
                  <a:cs typeface="Times New Roman" pitchFamily="18" charset="0"/>
                </a:rPr>
                <a:t>Dân chủ</a:t>
              </a:r>
            </a:p>
          </p:txBody>
        </p:sp>
        <p:sp>
          <p:nvSpPr>
            <p:cNvPr id="52233" name="Line 6"/>
            <p:cNvSpPr>
              <a:spLocks noChangeShapeType="1"/>
            </p:cNvSpPr>
            <p:nvPr/>
          </p:nvSpPr>
          <p:spPr bwMode="auto">
            <a:xfrm>
              <a:off x="2071688" y="3581400"/>
              <a:ext cx="4953000" cy="0"/>
            </a:xfrm>
            <a:prstGeom prst="line">
              <a:avLst/>
            </a:prstGeom>
            <a:noFill/>
            <a:ln w="57150" cap="sq">
              <a:solidFill>
                <a:srgbClr val="0070C0"/>
              </a:solidFill>
              <a:round/>
              <a:headEnd type="none" w="sm" len="sm"/>
              <a:tailEnd type="triangle" w="sm" len="sm"/>
            </a:ln>
          </p:spPr>
          <p:txBody>
            <a:bodyPr wrap="none"/>
            <a:lstStyle/>
            <a:p>
              <a:endParaRPr lang="en-US"/>
            </a:p>
          </p:txBody>
        </p:sp>
        <p:sp>
          <p:nvSpPr>
            <p:cNvPr id="52234" name="Text Box 7"/>
            <p:cNvSpPr txBox="1">
              <a:spLocks noChangeArrowheads="1"/>
            </p:cNvSpPr>
            <p:nvPr/>
          </p:nvSpPr>
          <p:spPr bwMode="auto">
            <a:xfrm>
              <a:off x="3352800" y="3896380"/>
              <a:ext cx="2209800" cy="455904"/>
            </a:xfrm>
            <a:prstGeom prst="rect">
              <a:avLst/>
            </a:prstGeom>
            <a:noFill/>
            <a:ln w="12700" cap="sq">
              <a:solidFill>
                <a:srgbClr val="0070C0"/>
              </a:solidFill>
              <a:miter lim="800000"/>
              <a:headEnd type="none" w="sm" len="sm"/>
              <a:tailEnd type="none" w="sm" len="sm"/>
            </a:ln>
          </p:spPr>
          <p:txBody>
            <a:bodyPr>
              <a:spAutoFit/>
            </a:bodyPr>
            <a:lstStyle/>
            <a:p>
              <a:pPr algn="ctr">
                <a:spcBef>
                  <a:spcPct val="50000"/>
                </a:spcBef>
              </a:pPr>
              <a:r>
                <a:rPr kumimoji="0" lang="en-US" b="0">
                  <a:cs typeface="Times New Roman" pitchFamily="18" charset="0"/>
                </a:rPr>
                <a:t>Là bà đỡ </a:t>
              </a:r>
            </a:p>
          </p:txBody>
        </p:sp>
        <p:sp>
          <p:nvSpPr>
            <p:cNvPr id="52235" name="Text Box 8"/>
            <p:cNvSpPr txBox="1">
              <a:spLocks noChangeArrowheads="1"/>
            </p:cNvSpPr>
            <p:nvPr/>
          </p:nvSpPr>
          <p:spPr bwMode="auto">
            <a:xfrm>
              <a:off x="2376488" y="2514600"/>
              <a:ext cx="4343399" cy="455904"/>
            </a:xfrm>
            <a:prstGeom prst="rect">
              <a:avLst/>
            </a:prstGeom>
            <a:noFill/>
            <a:ln w="12700" cap="sq">
              <a:solidFill>
                <a:srgbClr val="0070C0"/>
              </a:solidFill>
              <a:miter lim="800000"/>
              <a:headEnd type="none" w="sm" len="sm"/>
              <a:tailEnd type="none" w="sm" len="sm"/>
            </a:ln>
          </p:spPr>
          <p:txBody>
            <a:bodyPr>
              <a:spAutoFit/>
            </a:bodyPr>
            <a:lstStyle/>
            <a:p>
              <a:pPr algn="ctr">
                <a:spcBef>
                  <a:spcPct val="50000"/>
                </a:spcBef>
              </a:pPr>
              <a:r>
                <a:rPr kumimoji="0" lang="en-US" b="0">
                  <a:cs typeface="Times New Roman" pitchFamily="18" charset="0"/>
                </a:rPr>
                <a:t>Trong khuôn khổ</a:t>
              </a:r>
            </a:p>
          </p:txBody>
        </p:sp>
        <p:sp>
          <p:nvSpPr>
            <p:cNvPr id="52236" name="Line 9"/>
            <p:cNvSpPr>
              <a:spLocks noChangeShapeType="1"/>
            </p:cNvSpPr>
            <p:nvPr/>
          </p:nvSpPr>
          <p:spPr bwMode="auto">
            <a:xfrm flipH="1">
              <a:off x="2028825" y="3124200"/>
              <a:ext cx="4995863" cy="0"/>
            </a:xfrm>
            <a:prstGeom prst="line">
              <a:avLst/>
            </a:prstGeom>
            <a:noFill/>
            <a:ln w="50800" cap="sq">
              <a:solidFill>
                <a:srgbClr val="0070C0"/>
              </a:solidFill>
              <a:round/>
              <a:headEnd type="none" w="sm" len="sm"/>
              <a:tailEnd type="triangle" w="sm" len="sm"/>
            </a:ln>
          </p:spPr>
          <p:txBody>
            <a:bodyPr wrap="none"/>
            <a:lstStyle/>
            <a:p>
              <a:endParaRPr lang="en-US"/>
            </a:p>
          </p:txBody>
        </p:sp>
        <p:sp>
          <p:nvSpPr>
            <p:cNvPr id="52237" name="Line 10"/>
            <p:cNvSpPr>
              <a:spLocks noChangeShapeType="1"/>
            </p:cNvSpPr>
            <p:nvPr/>
          </p:nvSpPr>
          <p:spPr bwMode="auto">
            <a:xfrm flipH="1">
              <a:off x="2071688" y="2133600"/>
              <a:ext cx="533400" cy="762000"/>
            </a:xfrm>
            <a:prstGeom prst="line">
              <a:avLst/>
            </a:prstGeom>
            <a:noFill/>
            <a:ln w="38100" cap="sq">
              <a:solidFill>
                <a:srgbClr val="0070C0"/>
              </a:solidFill>
              <a:round/>
              <a:headEnd type="none" w="sm" len="sm"/>
              <a:tailEnd type="triangle" w="sm" len="sm"/>
            </a:ln>
          </p:spPr>
          <p:txBody>
            <a:bodyPr wrap="none"/>
            <a:lstStyle/>
            <a:p>
              <a:endParaRPr lang="en-US"/>
            </a:p>
          </p:txBody>
        </p:sp>
        <p:sp>
          <p:nvSpPr>
            <p:cNvPr id="52238" name="Line 11"/>
            <p:cNvSpPr>
              <a:spLocks noChangeShapeType="1"/>
            </p:cNvSpPr>
            <p:nvPr/>
          </p:nvSpPr>
          <p:spPr bwMode="auto">
            <a:xfrm>
              <a:off x="6491288" y="2133600"/>
              <a:ext cx="566737" cy="762000"/>
            </a:xfrm>
            <a:prstGeom prst="line">
              <a:avLst/>
            </a:prstGeom>
            <a:noFill/>
            <a:ln w="38100" cap="sq">
              <a:solidFill>
                <a:srgbClr val="0070C0"/>
              </a:solidFill>
              <a:round/>
              <a:headEnd type="none" w="sm" len="sm"/>
              <a:tailEnd type="triangle" w="sm" len="sm"/>
            </a:ln>
          </p:spPr>
          <p:txBody>
            <a:bodyPr wrap="none"/>
            <a:lstStyle/>
            <a:p>
              <a:endParaRPr lang="en-US"/>
            </a:p>
          </p:txBody>
        </p:sp>
        <p:sp>
          <p:nvSpPr>
            <p:cNvPr id="52239" name="Text Box 12"/>
            <p:cNvSpPr txBox="1">
              <a:spLocks noChangeArrowheads="1"/>
            </p:cNvSpPr>
            <p:nvPr/>
          </p:nvSpPr>
          <p:spPr bwMode="auto">
            <a:xfrm>
              <a:off x="623888" y="5283199"/>
              <a:ext cx="7848600" cy="455904"/>
            </a:xfrm>
            <a:prstGeom prst="rect">
              <a:avLst/>
            </a:prstGeom>
            <a:noFill/>
            <a:ln w="38100" cap="sq" cmpd="dbl">
              <a:solidFill>
                <a:srgbClr val="0070C0"/>
              </a:solidFill>
              <a:miter lim="800000"/>
              <a:headEnd type="none" w="sm" len="sm"/>
              <a:tailEnd type="none" w="sm" len="sm"/>
            </a:ln>
          </p:spPr>
          <p:txBody>
            <a:bodyPr>
              <a:spAutoFit/>
            </a:bodyPr>
            <a:lstStyle/>
            <a:p>
              <a:pPr algn="ctr">
                <a:spcBef>
                  <a:spcPct val="50000"/>
                </a:spcBef>
              </a:pPr>
              <a:r>
                <a:rPr kumimoji="0" lang="en-US" b="0">
                  <a:cs typeface="Times New Roman" pitchFamily="18" charset="0"/>
                </a:rPr>
                <a:t>Đảm bảo cho chính quyền vững mạnh</a:t>
              </a:r>
            </a:p>
          </p:txBody>
        </p:sp>
        <p:sp>
          <p:nvSpPr>
            <p:cNvPr id="52240" name="Line 13"/>
            <p:cNvSpPr>
              <a:spLocks noChangeShapeType="1"/>
            </p:cNvSpPr>
            <p:nvPr/>
          </p:nvSpPr>
          <p:spPr bwMode="auto">
            <a:xfrm>
              <a:off x="2071688" y="3990975"/>
              <a:ext cx="2500312" cy="1266825"/>
            </a:xfrm>
            <a:prstGeom prst="line">
              <a:avLst/>
            </a:prstGeom>
            <a:noFill/>
            <a:ln w="38100" cap="sq">
              <a:solidFill>
                <a:srgbClr val="0070C0"/>
              </a:solidFill>
              <a:round/>
              <a:headEnd type="none" w="sm" len="sm"/>
              <a:tailEnd type="triangle" w="sm" len="sm"/>
            </a:ln>
          </p:spPr>
          <p:txBody>
            <a:bodyPr wrap="none"/>
            <a:lstStyle/>
            <a:p>
              <a:endParaRPr lang="en-US"/>
            </a:p>
          </p:txBody>
        </p:sp>
        <p:sp>
          <p:nvSpPr>
            <p:cNvPr id="52241" name="Line 14"/>
            <p:cNvSpPr>
              <a:spLocks noChangeShapeType="1"/>
            </p:cNvSpPr>
            <p:nvPr/>
          </p:nvSpPr>
          <p:spPr bwMode="auto">
            <a:xfrm flipH="1">
              <a:off x="4648200" y="3990975"/>
              <a:ext cx="2376488" cy="1266825"/>
            </a:xfrm>
            <a:prstGeom prst="line">
              <a:avLst/>
            </a:prstGeom>
            <a:noFill/>
            <a:ln w="38100" cap="sq">
              <a:solidFill>
                <a:srgbClr val="0070C0"/>
              </a:solidFill>
              <a:round/>
              <a:headEnd type="none" w="sm" len="sm"/>
              <a:tailEnd type="triangle" w="sm" len="sm"/>
            </a:ln>
          </p:spPr>
          <p:txBody>
            <a:bodyPr wrap="none"/>
            <a:lstStyle/>
            <a:p>
              <a:endParaRPr lang="en-US"/>
            </a:p>
          </p:txBody>
        </p:sp>
      </p:grpSp>
      <p:sp>
        <p:nvSpPr>
          <p:cNvPr id="52229" name="Oval 9" descr="Bac Ho nam 1969 (2)"/>
          <p:cNvSpPr>
            <a:spLocks noChangeArrowheads="1"/>
          </p:cNvSpPr>
          <p:nvPr/>
        </p:nvSpPr>
        <p:spPr bwMode="auto">
          <a:xfrm>
            <a:off x="914400" y="533400"/>
            <a:ext cx="2743200" cy="3352800"/>
          </a:xfrm>
          <a:prstGeom prst="ellipse">
            <a:avLst/>
          </a:prstGeom>
          <a:blipFill dpi="0" rotWithShape="1">
            <a:blip r:embed="rId2" cstate="print"/>
            <a:srcRect/>
            <a:stretch>
              <a:fillRect/>
            </a:stretch>
          </a:blipFill>
          <a:ln w="38100">
            <a:noFill/>
            <a:round/>
            <a:headEnd/>
            <a:tailEnd/>
          </a:ln>
        </p:spPr>
        <p:txBody>
          <a:bodyPr wrap="none" anchor="ctr"/>
          <a:lstStyle/>
          <a:p>
            <a:endParaRPr lang="en-US"/>
          </a:p>
        </p:txBody>
      </p:sp>
      <p:pic>
        <p:nvPicPr>
          <p:cNvPr id="52230" name="Picture 16" descr="D:\hinh anh moi\anh bac ho\1205Fo04L.JPG"/>
          <p:cNvPicPr>
            <a:picLocks noChangeAspect="1" noChangeArrowheads="1"/>
          </p:cNvPicPr>
          <p:nvPr/>
        </p:nvPicPr>
        <p:blipFill>
          <a:blip r:embed="rId3" cstate="print"/>
          <a:srcRect/>
          <a:stretch>
            <a:fillRect/>
          </a:stretch>
        </p:blipFill>
        <p:spPr bwMode="auto">
          <a:xfrm>
            <a:off x="203200" y="3781426"/>
            <a:ext cx="4876800" cy="2924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D:\hinh anh moi\01_caylua1.jpg"/>
          <p:cNvPicPr>
            <a:picLocks noChangeAspect="1" noChangeArrowheads="1"/>
          </p:cNvPicPr>
          <p:nvPr/>
        </p:nvPicPr>
        <p:blipFill>
          <a:blip r:embed="rId2" cstate="print"/>
          <a:srcRect/>
          <a:stretch>
            <a:fillRect/>
          </a:stretch>
        </p:blipFill>
        <p:spPr bwMode="auto">
          <a:xfrm>
            <a:off x="304800" y="336331"/>
            <a:ext cx="5080000" cy="3197445"/>
          </a:xfrm>
          <a:prstGeom prst="rect">
            <a:avLst/>
          </a:prstGeom>
          <a:noFill/>
          <a:ln w="9525">
            <a:noFill/>
            <a:miter lim="800000"/>
            <a:headEnd/>
            <a:tailEnd/>
          </a:ln>
        </p:spPr>
      </p:pic>
      <p:sp>
        <p:nvSpPr>
          <p:cNvPr id="53251" name="Rectangle 2"/>
          <p:cNvSpPr>
            <a:spLocks noChangeArrowheads="1"/>
          </p:cNvSpPr>
          <p:nvPr/>
        </p:nvSpPr>
        <p:spPr bwMode="auto">
          <a:xfrm>
            <a:off x="5439834" y="1447800"/>
            <a:ext cx="6345767" cy="584200"/>
          </a:xfrm>
          <a:prstGeom prst="rect">
            <a:avLst/>
          </a:prstGeom>
          <a:noFill/>
          <a:ln w="38100" cap="sq">
            <a:solidFill>
              <a:srgbClr val="0070C0"/>
            </a:solidFill>
            <a:miter lim="800000"/>
            <a:headEnd type="none" w="sm" len="sm"/>
            <a:tailEnd type="none" w="sm" len="sm"/>
          </a:ln>
        </p:spPr>
        <p:txBody>
          <a:bodyPr>
            <a:spAutoFit/>
          </a:bodyPr>
          <a:lstStyle/>
          <a:p>
            <a:pPr algn="ctr"/>
            <a:r>
              <a:rPr kumimoji="0" lang="en-US" sz="3200">
                <a:solidFill>
                  <a:srgbClr val="C00000"/>
                </a:solidFill>
                <a:cs typeface="Times New Roman" pitchFamily="18" charset="0"/>
              </a:rPr>
              <a:t>Nhà nước pháp quyền</a:t>
            </a:r>
          </a:p>
        </p:txBody>
      </p:sp>
      <p:sp>
        <p:nvSpPr>
          <p:cNvPr id="53252" name="Text Box 3"/>
          <p:cNvSpPr txBox="1">
            <a:spLocks noChangeArrowheads="1"/>
          </p:cNvSpPr>
          <p:nvPr/>
        </p:nvSpPr>
        <p:spPr bwMode="auto">
          <a:xfrm>
            <a:off x="5486400" y="2819400"/>
            <a:ext cx="2336800" cy="923330"/>
          </a:xfrm>
          <a:prstGeom prst="rect">
            <a:avLst/>
          </a:prstGeom>
          <a:noFill/>
          <a:ln w="57150" cap="sq" cmpd="thinThick">
            <a:solidFill>
              <a:srgbClr val="0070C0"/>
            </a:solidFill>
            <a:miter lim="800000"/>
            <a:headEnd type="none" w="sm" len="sm"/>
            <a:tailEnd type="none" w="sm" len="sm"/>
          </a:ln>
        </p:spPr>
        <p:txBody>
          <a:bodyPr>
            <a:spAutoFit/>
          </a:bodyPr>
          <a:lstStyle/>
          <a:p>
            <a:pPr algn="just">
              <a:spcBef>
                <a:spcPct val="50000"/>
              </a:spcBef>
            </a:pPr>
            <a:r>
              <a:rPr kumimoji="0" lang="en-US" b="0" i="1">
                <a:cs typeface="Times New Roman" pitchFamily="18" charset="0"/>
              </a:rPr>
              <a:t>Xây dựng, hoàn thiện Hiến pháp và hệ thống pháp luật</a:t>
            </a:r>
          </a:p>
        </p:txBody>
      </p:sp>
      <p:sp>
        <p:nvSpPr>
          <p:cNvPr id="53253" name="Text Box 4"/>
          <p:cNvSpPr txBox="1">
            <a:spLocks noChangeArrowheads="1"/>
          </p:cNvSpPr>
          <p:nvPr/>
        </p:nvSpPr>
        <p:spPr bwMode="auto">
          <a:xfrm>
            <a:off x="9448800" y="2895600"/>
            <a:ext cx="2540000" cy="923330"/>
          </a:xfrm>
          <a:prstGeom prst="rect">
            <a:avLst/>
          </a:prstGeom>
          <a:noFill/>
          <a:ln w="57150" cap="sq" cmpd="thinThick">
            <a:solidFill>
              <a:srgbClr val="0070C0"/>
            </a:solidFill>
            <a:miter lim="800000"/>
            <a:headEnd type="none" w="sm" len="sm"/>
            <a:tailEnd type="none" w="sm" len="sm"/>
          </a:ln>
        </p:spPr>
        <p:txBody>
          <a:bodyPr>
            <a:spAutoFit/>
          </a:bodyPr>
          <a:lstStyle/>
          <a:p>
            <a:pPr algn="ctr">
              <a:spcBef>
                <a:spcPct val="50000"/>
              </a:spcBef>
            </a:pPr>
            <a:r>
              <a:rPr kumimoji="0" lang="en-US" b="0" i="1">
                <a:cs typeface="Times New Roman" pitchFamily="18" charset="0"/>
              </a:rPr>
              <a:t>Tuyên truyền Hiến pháp và pháp luật cho nhân dân biết để thực hiện</a:t>
            </a:r>
          </a:p>
        </p:txBody>
      </p:sp>
      <p:sp>
        <p:nvSpPr>
          <p:cNvPr id="53254" name="Line 5"/>
          <p:cNvSpPr>
            <a:spLocks noChangeShapeType="1"/>
          </p:cNvSpPr>
          <p:nvPr/>
        </p:nvSpPr>
        <p:spPr bwMode="auto">
          <a:xfrm flipH="1">
            <a:off x="6604000" y="2057400"/>
            <a:ext cx="2133600" cy="685800"/>
          </a:xfrm>
          <a:prstGeom prst="line">
            <a:avLst/>
          </a:prstGeom>
          <a:noFill/>
          <a:ln w="57150" cap="sq">
            <a:solidFill>
              <a:srgbClr val="0070C0"/>
            </a:solidFill>
            <a:round/>
            <a:headEnd type="none" w="sm" len="sm"/>
            <a:tailEnd type="triangle" w="sm" len="sm"/>
          </a:ln>
        </p:spPr>
        <p:txBody>
          <a:bodyPr wrap="none"/>
          <a:lstStyle/>
          <a:p>
            <a:endParaRPr lang="en-US"/>
          </a:p>
        </p:txBody>
      </p:sp>
      <p:sp>
        <p:nvSpPr>
          <p:cNvPr id="53255" name="Line 6"/>
          <p:cNvSpPr>
            <a:spLocks noChangeShapeType="1"/>
          </p:cNvSpPr>
          <p:nvPr/>
        </p:nvSpPr>
        <p:spPr bwMode="auto">
          <a:xfrm>
            <a:off x="8737600" y="2057400"/>
            <a:ext cx="2235200" cy="762000"/>
          </a:xfrm>
          <a:prstGeom prst="line">
            <a:avLst/>
          </a:prstGeom>
          <a:noFill/>
          <a:ln w="57150" cap="sq">
            <a:solidFill>
              <a:srgbClr val="0070C0"/>
            </a:solidFill>
            <a:round/>
            <a:headEnd type="none" w="sm" len="sm"/>
            <a:tailEnd type="triangle" w="sm" len="sm"/>
          </a:ln>
        </p:spPr>
        <p:txBody>
          <a:bodyPr wrap="none"/>
          <a:lstStyle/>
          <a:p>
            <a:endParaRPr lang="en-US"/>
          </a:p>
        </p:txBody>
      </p:sp>
      <p:sp>
        <p:nvSpPr>
          <p:cNvPr id="53256" name="Text Box 7"/>
          <p:cNvSpPr txBox="1">
            <a:spLocks noChangeArrowheads="1"/>
          </p:cNvSpPr>
          <p:nvPr/>
        </p:nvSpPr>
        <p:spPr bwMode="auto">
          <a:xfrm>
            <a:off x="5531947" y="4453758"/>
            <a:ext cx="6299200" cy="646331"/>
          </a:xfrm>
          <a:prstGeom prst="rect">
            <a:avLst/>
          </a:prstGeom>
          <a:noFill/>
          <a:ln w="57150" cap="sq" cmpd="thinThick">
            <a:solidFill>
              <a:srgbClr val="FF0000"/>
            </a:solidFill>
            <a:miter lim="800000"/>
            <a:headEnd type="none" w="sm" len="sm"/>
            <a:tailEnd type="none" w="sm" len="sm"/>
          </a:ln>
        </p:spPr>
        <p:txBody>
          <a:bodyPr>
            <a:spAutoFit/>
          </a:bodyPr>
          <a:lstStyle/>
          <a:p>
            <a:pPr algn="ctr">
              <a:spcBef>
                <a:spcPct val="50000"/>
              </a:spcBef>
            </a:pPr>
            <a:r>
              <a:rPr kumimoji="0" lang="en-US" b="0" dirty="0">
                <a:cs typeface="Times New Roman" pitchFamily="18" charset="0"/>
              </a:rPr>
              <a:t>“</a:t>
            </a:r>
            <a:r>
              <a:rPr kumimoji="0" lang="en-US" b="0" dirty="0" err="1">
                <a:cs typeface="Times New Roman" pitchFamily="18" charset="0"/>
              </a:rPr>
              <a:t>Làm</a:t>
            </a:r>
            <a:r>
              <a:rPr kumimoji="0" lang="en-US" b="0" dirty="0">
                <a:cs typeface="Times New Roman" pitchFamily="18" charset="0"/>
              </a:rPr>
              <a:t> </a:t>
            </a:r>
            <a:r>
              <a:rPr kumimoji="0" lang="en-US" b="0" dirty="0" err="1">
                <a:cs typeface="Times New Roman" pitchFamily="18" charset="0"/>
              </a:rPr>
              <a:t>sao</a:t>
            </a:r>
            <a:r>
              <a:rPr kumimoji="0" lang="en-US" b="0" dirty="0">
                <a:cs typeface="Times New Roman" pitchFamily="18" charset="0"/>
              </a:rPr>
              <a:t> </a:t>
            </a:r>
            <a:r>
              <a:rPr kumimoji="0" lang="en-US" b="0" dirty="0" err="1">
                <a:cs typeface="Times New Roman" pitchFamily="18" charset="0"/>
              </a:rPr>
              <a:t>cho</a:t>
            </a:r>
            <a:r>
              <a:rPr kumimoji="0" lang="en-US" b="0" dirty="0">
                <a:cs typeface="Times New Roman" pitchFamily="18" charset="0"/>
              </a:rPr>
              <a:t> </a:t>
            </a:r>
            <a:r>
              <a:rPr kumimoji="0" lang="en-US" b="0" dirty="0" err="1">
                <a:cs typeface="Times New Roman" pitchFamily="18" charset="0"/>
              </a:rPr>
              <a:t>dân</a:t>
            </a:r>
            <a:r>
              <a:rPr kumimoji="0" lang="en-US" b="0" dirty="0">
                <a:cs typeface="Times New Roman" pitchFamily="18" charset="0"/>
              </a:rPr>
              <a:t> </a:t>
            </a:r>
            <a:r>
              <a:rPr kumimoji="0" lang="en-US" b="0" dirty="0" err="1">
                <a:cs typeface="Times New Roman" pitchFamily="18" charset="0"/>
              </a:rPr>
              <a:t>biết</a:t>
            </a:r>
            <a:r>
              <a:rPr kumimoji="0" lang="en-US" b="0" dirty="0">
                <a:cs typeface="Times New Roman" pitchFamily="18" charset="0"/>
              </a:rPr>
              <a:t> </a:t>
            </a:r>
            <a:r>
              <a:rPr kumimoji="0" lang="en-US" b="0" dirty="0" err="1">
                <a:cs typeface="Times New Roman" pitchFamily="18" charset="0"/>
              </a:rPr>
              <a:t>hưởng</a:t>
            </a:r>
            <a:r>
              <a:rPr kumimoji="0" lang="en-US" b="0" dirty="0">
                <a:cs typeface="Times New Roman" pitchFamily="18" charset="0"/>
              </a:rPr>
              <a:t> </a:t>
            </a:r>
            <a:r>
              <a:rPr kumimoji="0" lang="en-US" b="0" dirty="0" err="1">
                <a:cs typeface="Times New Roman" pitchFamily="18" charset="0"/>
              </a:rPr>
              <a:t>quyền</a:t>
            </a:r>
            <a:r>
              <a:rPr kumimoji="0" lang="en-US" b="0" dirty="0">
                <a:cs typeface="Times New Roman" pitchFamily="18" charset="0"/>
              </a:rPr>
              <a:t> </a:t>
            </a:r>
            <a:r>
              <a:rPr kumimoji="0" lang="en-US" b="0" dirty="0" err="1">
                <a:cs typeface="Times New Roman" pitchFamily="18" charset="0"/>
              </a:rPr>
              <a:t>dân</a:t>
            </a:r>
            <a:r>
              <a:rPr kumimoji="0" lang="en-US" b="0" dirty="0">
                <a:cs typeface="Times New Roman" pitchFamily="18" charset="0"/>
              </a:rPr>
              <a:t> </a:t>
            </a:r>
            <a:r>
              <a:rPr kumimoji="0" lang="en-US" b="0" dirty="0" err="1">
                <a:cs typeface="Times New Roman" pitchFamily="18" charset="0"/>
              </a:rPr>
              <a:t>chủ</a:t>
            </a:r>
            <a:r>
              <a:rPr kumimoji="0" lang="en-US" b="0" dirty="0">
                <a:cs typeface="Times New Roman" pitchFamily="18" charset="0"/>
              </a:rPr>
              <a:t>, </a:t>
            </a:r>
            <a:r>
              <a:rPr kumimoji="0" lang="en-US" b="0" dirty="0" err="1">
                <a:cs typeface="Times New Roman" pitchFamily="18" charset="0"/>
              </a:rPr>
              <a:t>biết</a:t>
            </a:r>
            <a:r>
              <a:rPr kumimoji="0" lang="en-US" b="0" dirty="0">
                <a:cs typeface="Times New Roman" pitchFamily="18" charset="0"/>
              </a:rPr>
              <a:t> </a:t>
            </a:r>
            <a:r>
              <a:rPr kumimoji="0" lang="en-US" b="0" dirty="0" err="1">
                <a:cs typeface="Times New Roman" pitchFamily="18" charset="0"/>
              </a:rPr>
              <a:t>dùng</a:t>
            </a:r>
            <a:r>
              <a:rPr kumimoji="0" lang="en-US" b="0" dirty="0">
                <a:cs typeface="Times New Roman" pitchFamily="18" charset="0"/>
              </a:rPr>
              <a:t> </a:t>
            </a:r>
            <a:r>
              <a:rPr kumimoji="0" lang="en-US" b="0" dirty="0" err="1">
                <a:cs typeface="Times New Roman" pitchFamily="18" charset="0"/>
              </a:rPr>
              <a:t>quyền</a:t>
            </a:r>
            <a:r>
              <a:rPr kumimoji="0" lang="en-US" b="0" dirty="0">
                <a:cs typeface="Times New Roman" pitchFamily="18" charset="0"/>
              </a:rPr>
              <a:t> </a:t>
            </a:r>
            <a:r>
              <a:rPr kumimoji="0" lang="en-US" b="0" dirty="0" err="1">
                <a:cs typeface="Times New Roman" pitchFamily="18" charset="0"/>
              </a:rPr>
              <a:t>dân</a:t>
            </a:r>
            <a:r>
              <a:rPr kumimoji="0" lang="en-US" b="0" dirty="0">
                <a:cs typeface="Times New Roman" pitchFamily="18" charset="0"/>
              </a:rPr>
              <a:t> </a:t>
            </a:r>
            <a:r>
              <a:rPr kumimoji="0" lang="en-US" b="0" dirty="0" err="1">
                <a:cs typeface="Times New Roman" pitchFamily="18" charset="0"/>
              </a:rPr>
              <a:t>chủ</a:t>
            </a:r>
            <a:r>
              <a:rPr kumimoji="0" lang="en-US" b="0" dirty="0">
                <a:cs typeface="Times New Roman" pitchFamily="18" charset="0"/>
              </a:rPr>
              <a:t> </a:t>
            </a:r>
            <a:r>
              <a:rPr kumimoji="0" lang="en-US" b="0" dirty="0" err="1">
                <a:cs typeface="Times New Roman" pitchFamily="18" charset="0"/>
              </a:rPr>
              <a:t>của</a:t>
            </a:r>
            <a:r>
              <a:rPr kumimoji="0" lang="en-US" b="0" dirty="0">
                <a:cs typeface="Times New Roman" pitchFamily="18" charset="0"/>
              </a:rPr>
              <a:t> </a:t>
            </a:r>
            <a:r>
              <a:rPr kumimoji="0" lang="en-US" b="0" dirty="0" err="1">
                <a:cs typeface="Times New Roman" pitchFamily="18" charset="0"/>
              </a:rPr>
              <a:t>mình</a:t>
            </a:r>
            <a:r>
              <a:rPr kumimoji="0" lang="en-US" b="0" dirty="0">
                <a:cs typeface="Times New Roman" pitchFamily="18" charset="0"/>
              </a:rPr>
              <a:t>, </a:t>
            </a:r>
            <a:r>
              <a:rPr kumimoji="0" lang="en-US" b="0" dirty="0" err="1">
                <a:cs typeface="Times New Roman" pitchFamily="18" charset="0"/>
              </a:rPr>
              <a:t>dám</a:t>
            </a:r>
            <a:r>
              <a:rPr kumimoji="0" lang="en-US" b="0" dirty="0">
                <a:cs typeface="Times New Roman" pitchFamily="18" charset="0"/>
              </a:rPr>
              <a:t> </a:t>
            </a:r>
            <a:r>
              <a:rPr kumimoji="0" lang="en-US" b="0" dirty="0" err="1">
                <a:cs typeface="Times New Roman" pitchFamily="18" charset="0"/>
              </a:rPr>
              <a:t>nói</a:t>
            </a:r>
            <a:r>
              <a:rPr kumimoji="0" lang="en-US" b="0" dirty="0">
                <a:cs typeface="Times New Roman" pitchFamily="18" charset="0"/>
              </a:rPr>
              <a:t>, </a:t>
            </a:r>
            <a:r>
              <a:rPr kumimoji="0" lang="en-US" b="0" dirty="0" err="1">
                <a:cs typeface="Times New Roman" pitchFamily="18" charset="0"/>
              </a:rPr>
              <a:t>dám</a:t>
            </a:r>
            <a:r>
              <a:rPr kumimoji="0" lang="en-US" b="0" dirty="0">
                <a:cs typeface="Times New Roman" pitchFamily="18" charset="0"/>
              </a:rPr>
              <a:t> </a:t>
            </a:r>
            <a:r>
              <a:rPr kumimoji="0" lang="en-US" b="0" dirty="0" err="1">
                <a:cs typeface="Times New Roman" pitchFamily="18" charset="0"/>
              </a:rPr>
              <a:t>làm</a:t>
            </a:r>
            <a:r>
              <a:rPr kumimoji="0" lang="en-US" b="0" dirty="0">
                <a:cs typeface="Times New Roman" pitchFamily="18" charset="0"/>
              </a:rPr>
              <a:t>”</a:t>
            </a:r>
          </a:p>
        </p:txBody>
      </p:sp>
      <p:sp>
        <p:nvSpPr>
          <p:cNvPr id="53257" name="AutoShape 8"/>
          <p:cNvSpPr>
            <a:spLocks/>
          </p:cNvSpPr>
          <p:nvPr/>
        </p:nvSpPr>
        <p:spPr bwMode="auto">
          <a:xfrm rot="-5396374">
            <a:off x="8370504" y="2115810"/>
            <a:ext cx="533400" cy="4019549"/>
          </a:xfrm>
          <a:prstGeom prst="leftBrace">
            <a:avLst>
              <a:gd name="adj1" fmla="val 77372"/>
              <a:gd name="adj2" fmla="val 50370"/>
            </a:avLst>
          </a:prstGeom>
          <a:noFill/>
          <a:ln w="50800" cap="sq">
            <a:solidFill>
              <a:srgbClr val="0070C0"/>
            </a:solidFill>
            <a:round/>
            <a:headEnd type="none" w="sm" len="sm"/>
            <a:tailEnd type="none" w="sm" len="sm"/>
          </a:ln>
        </p:spPr>
        <p:txBody>
          <a:bodyPr wrap="none" anchor="ctr"/>
          <a:lstStyle/>
          <a:p>
            <a:endParaRPr lang="en-US" b="0">
              <a:cs typeface="Times New Roman" pitchFamily="18" charset="0"/>
            </a:endParaRPr>
          </a:p>
        </p:txBody>
      </p:sp>
      <p:pic>
        <p:nvPicPr>
          <p:cNvPr id="53259" name="Picture 3" descr="D:\hinh anh moi\O Viet Bac.jpg"/>
          <p:cNvPicPr>
            <a:picLocks noChangeAspect="1" noChangeArrowheads="1"/>
          </p:cNvPicPr>
          <p:nvPr/>
        </p:nvPicPr>
        <p:blipFill>
          <a:blip r:embed="rId3" cstate="print"/>
          <a:srcRect/>
          <a:stretch>
            <a:fillRect/>
          </a:stretch>
        </p:blipFill>
        <p:spPr bwMode="auto">
          <a:xfrm>
            <a:off x="304800" y="3662364"/>
            <a:ext cx="5080000" cy="27384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321269" y="1447799"/>
            <a:ext cx="8282152" cy="4606159"/>
            <a:chOff x="2900855" y="1447800"/>
            <a:chExt cx="6660135" cy="3929288"/>
          </a:xfrm>
        </p:grpSpPr>
        <p:sp>
          <p:nvSpPr>
            <p:cNvPr id="2" name="Rectangle 2"/>
            <p:cNvSpPr>
              <a:spLocks noChangeArrowheads="1"/>
            </p:cNvSpPr>
            <p:nvPr/>
          </p:nvSpPr>
          <p:spPr bwMode="auto">
            <a:xfrm>
              <a:off x="3012024" y="1447800"/>
              <a:ext cx="6345767" cy="584200"/>
            </a:xfrm>
            <a:prstGeom prst="rect">
              <a:avLst/>
            </a:prstGeom>
            <a:noFill/>
            <a:ln w="38100" cap="sq">
              <a:solidFill>
                <a:srgbClr val="0070C0"/>
              </a:solidFill>
              <a:miter lim="800000"/>
              <a:headEnd type="none" w="sm" len="sm"/>
              <a:tailEnd type="none" w="sm" len="sm"/>
            </a:ln>
          </p:spPr>
          <p:txBody>
            <a:bodyPr>
              <a:spAutoFit/>
            </a:bodyPr>
            <a:lstStyle/>
            <a:p>
              <a:pPr algn="ctr"/>
              <a:r>
                <a:rPr lang="en-US" sz="3200" dirty="0" err="1" smtClean="0">
                  <a:solidFill>
                    <a:srgbClr val="C00000"/>
                  </a:solidFill>
                  <a:cs typeface="Times New Roman" pitchFamily="18" charset="0"/>
                </a:rPr>
                <a:t>c,P</a:t>
              </a:r>
              <a:r>
                <a:rPr kumimoji="0" lang="en-US" sz="3200" dirty="0" err="1" smtClean="0">
                  <a:solidFill>
                    <a:srgbClr val="C00000"/>
                  </a:solidFill>
                  <a:cs typeface="Times New Roman" pitchFamily="18" charset="0"/>
                </a:rPr>
                <a:t>háp</a:t>
              </a:r>
              <a:r>
                <a:rPr kumimoji="0" lang="en-US" sz="3200" dirty="0" smtClean="0">
                  <a:solidFill>
                    <a:srgbClr val="C00000"/>
                  </a:solidFill>
                  <a:cs typeface="Times New Roman" pitchFamily="18" charset="0"/>
                </a:rPr>
                <a:t> </a:t>
              </a:r>
              <a:r>
                <a:rPr kumimoji="0" lang="en-US" sz="3200" dirty="0" err="1" smtClean="0">
                  <a:solidFill>
                    <a:srgbClr val="C00000"/>
                  </a:solidFill>
                  <a:cs typeface="Times New Roman" pitchFamily="18" charset="0"/>
                </a:rPr>
                <a:t>quyền</a:t>
              </a:r>
              <a:r>
                <a:rPr kumimoji="0" lang="en-US" sz="3200" dirty="0" smtClean="0">
                  <a:solidFill>
                    <a:srgbClr val="C00000"/>
                  </a:solidFill>
                  <a:cs typeface="Times New Roman" pitchFamily="18" charset="0"/>
                </a:rPr>
                <a:t> </a:t>
              </a:r>
              <a:r>
                <a:rPr kumimoji="0" lang="en-US" sz="3200" dirty="0" err="1" smtClean="0">
                  <a:solidFill>
                    <a:srgbClr val="C00000"/>
                  </a:solidFill>
                  <a:cs typeface="Times New Roman" pitchFamily="18" charset="0"/>
                </a:rPr>
                <a:t>nhân</a:t>
              </a:r>
              <a:r>
                <a:rPr kumimoji="0" lang="en-US" sz="3200" dirty="0" smtClean="0">
                  <a:solidFill>
                    <a:srgbClr val="C00000"/>
                  </a:solidFill>
                  <a:cs typeface="Times New Roman" pitchFamily="18" charset="0"/>
                </a:rPr>
                <a:t> </a:t>
              </a:r>
              <a:r>
                <a:rPr kumimoji="0" lang="en-US" sz="3200" dirty="0" err="1" smtClean="0">
                  <a:solidFill>
                    <a:srgbClr val="C00000"/>
                  </a:solidFill>
                  <a:cs typeface="Times New Roman" pitchFamily="18" charset="0"/>
                </a:rPr>
                <a:t>nghĩa</a:t>
              </a:r>
              <a:endParaRPr kumimoji="0" lang="en-US" sz="3200" dirty="0">
                <a:solidFill>
                  <a:srgbClr val="C00000"/>
                </a:solidFill>
                <a:cs typeface="Times New Roman" pitchFamily="18" charset="0"/>
              </a:endParaRPr>
            </a:p>
          </p:txBody>
        </p:sp>
        <p:sp>
          <p:nvSpPr>
            <p:cNvPr id="3" name="Text Box 3"/>
            <p:cNvSpPr txBox="1">
              <a:spLocks noChangeArrowheads="1"/>
            </p:cNvSpPr>
            <p:nvPr/>
          </p:nvSpPr>
          <p:spPr bwMode="auto">
            <a:xfrm>
              <a:off x="2900855" y="2819400"/>
              <a:ext cx="2494535" cy="923330"/>
            </a:xfrm>
            <a:prstGeom prst="rect">
              <a:avLst/>
            </a:prstGeom>
            <a:noFill/>
            <a:ln w="57150" cap="sq" cmpd="thinThick">
              <a:solidFill>
                <a:srgbClr val="0070C0"/>
              </a:solidFill>
              <a:miter lim="800000"/>
              <a:headEnd type="none" w="sm" len="sm"/>
              <a:tailEnd type="none" w="sm" len="sm"/>
            </a:ln>
          </p:spPr>
          <p:txBody>
            <a:bodyPr wrap="square">
              <a:spAutoFit/>
            </a:bodyPr>
            <a:lstStyle/>
            <a:p>
              <a:pPr algn="just">
                <a:spcBef>
                  <a:spcPct val="50000"/>
                </a:spcBef>
              </a:pPr>
              <a:r>
                <a:rPr lang="en-US" i="1" dirty="0" err="1" smtClean="0">
                  <a:cs typeface="Times New Roman" pitchFamily="18" charset="0"/>
                </a:rPr>
                <a:t>Đảm</a:t>
              </a:r>
              <a:r>
                <a:rPr lang="en-US" i="1" dirty="0" smtClean="0">
                  <a:cs typeface="Times New Roman" pitchFamily="18" charset="0"/>
                </a:rPr>
                <a:t> </a:t>
              </a:r>
              <a:r>
                <a:rPr lang="en-US" i="1" dirty="0" err="1" smtClean="0">
                  <a:cs typeface="Times New Roman" pitchFamily="18" charset="0"/>
                </a:rPr>
                <a:t>bảo</a:t>
              </a:r>
              <a:r>
                <a:rPr lang="en-US" i="1" dirty="0" smtClean="0">
                  <a:cs typeface="Times New Roman" pitchFamily="18" charset="0"/>
                </a:rPr>
                <a:t> </a:t>
              </a:r>
              <a:r>
                <a:rPr lang="en-US" i="1" dirty="0" err="1" smtClean="0">
                  <a:cs typeface="Times New Roman" pitchFamily="18" charset="0"/>
                </a:rPr>
                <a:t>thực</a:t>
              </a:r>
              <a:r>
                <a:rPr lang="en-US" i="1" dirty="0" smtClean="0">
                  <a:cs typeface="Times New Roman" pitchFamily="18" charset="0"/>
                </a:rPr>
                <a:t> </a:t>
              </a:r>
              <a:r>
                <a:rPr lang="en-US" i="1" dirty="0" err="1" smtClean="0">
                  <a:cs typeface="Times New Roman" pitchFamily="18" charset="0"/>
                </a:rPr>
                <a:t>hiện</a:t>
              </a:r>
              <a:r>
                <a:rPr lang="en-US" i="1" dirty="0" smtClean="0">
                  <a:cs typeface="Times New Roman" pitchFamily="18" charset="0"/>
                </a:rPr>
                <a:t> </a:t>
              </a:r>
              <a:r>
                <a:rPr lang="en-US" i="1" dirty="0" err="1" smtClean="0">
                  <a:cs typeface="Times New Roman" pitchFamily="18" charset="0"/>
                </a:rPr>
                <a:t>đầy</a:t>
              </a:r>
              <a:r>
                <a:rPr lang="en-US" i="1" dirty="0" smtClean="0">
                  <a:cs typeface="Times New Roman" pitchFamily="18" charset="0"/>
                </a:rPr>
                <a:t> </a:t>
              </a:r>
              <a:r>
                <a:rPr lang="en-US" i="1" dirty="0" err="1" smtClean="0">
                  <a:cs typeface="Times New Roman" pitchFamily="18" charset="0"/>
                </a:rPr>
                <a:t>đủ</a:t>
              </a:r>
              <a:r>
                <a:rPr lang="en-US" i="1" dirty="0" smtClean="0">
                  <a:cs typeface="Times New Roman" pitchFamily="18" charset="0"/>
                </a:rPr>
                <a:t> </a:t>
              </a:r>
              <a:r>
                <a:rPr lang="en-US" i="1" dirty="0" err="1" smtClean="0">
                  <a:cs typeface="Times New Roman" pitchFamily="18" charset="0"/>
                </a:rPr>
                <a:t>quyền</a:t>
              </a:r>
              <a:r>
                <a:rPr lang="en-US" i="1" dirty="0" smtClean="0">
                  <a:cs typeface="Times New Roman" pitchFamily="18" charset="0"/>
                </a:rPr>
                <a:t> con </a:t>
              </a:r>
              <a:r>
                <a:rPr lang="en-US" i="1" dirty="0" err="1" smtClean="0">
                  <a:cs typeface="Times New Roman" pitchFamily="18" charset="0"/>
                </a:rPr>
                <a:t>người</a:t>
              </a:r>
              <a:r>
                <a:rPr lang="en-US" i="1" dirty="0" smtClean="0">
                  <a:cs typeface="Times New Roman" pitchFamily="18" charset="0"/>
                </a:rPr>
                <a:t>, </a:t>
              </a:r>
              <a:r>
                <a:rPr lang="en-US" i="1" dirty="0" err="1" smtClean="0">
                  <a:cs typeface="Times New Roman" pitchFamily="18" charset="0"/>
                </a:rPr>
                <a:t>chăm</a:t>
              </a:r>
              <a:r>
                <a:rPr lang="en-US" i="1" dirty="0" smtClean="0">
                  <a:cs typeface="Times New Roman" pitchFamily="18" charset="0"/>
                </a:rPr>
                <a:t> lo </a:t>
              </a:r>
              <a:r>
                <a:rPr lang="en-US" i="1" dirty="0" err="1" smtClean="0">
                  <a:cs typeface="Times New Roman" pitchFamily="18" charset="0"/>
                </a:rPr>
                <a:t>lợi</a:t>
              </a:r>
              <a:r>
                <a:rPr lang="en-US" i="1" dirty="0" smtClean="0">
                  <a:cs typeface="Times New Roman" pitchFamily="18" charset="0"/>
                </a:rPr>
                <a:t> </a:t>
              </a:r>
              <a:r>
                <a:rPr lang="en-US" i="1" dirty="0" err="1" smtClean="0">
                  <a:cs typeface="Times New Roman" pitchFamily="18" charset="0"/>
                </a:rPr>
                <a:t>ích</a:t>
              </a:r>
              <a:r>
                <a:rPr lang="en-US" i="1" dirty="0" smtClean="0">
                  <a:cs typeface="Times New Roman" pitchFamily="18" charset="0"/>
                </a:rPr>
                <a:t> ND</a:t>
              </a:r>
              <a:endParaRPr kumimoji="0" lang="en-US" b="0" i="1" dirty="0">
                <a:cs typeface="Times New Roman" pitchFamily="18" charset="0"/>
              </a:endParaRPr>
            </a:p>
          </p:txBody>
        </p:sp>
        <p:sp>
          <p:nvSpPr>
            <p:cNvPr id="4" name="Text Box 4"/>
            <p:cNvSpPr txBox="1">
              <a:spLocks noChangeArrowheads="1"/>
            </p:cNvSpPr>
            <p:nvPr/>
          </p:nvSpPr>
          <p:spPr bwMode="auto">
            <a:xfrm>
              <a:off x="7020990" y="2895600"/>
              <a:ext cx="2540000" cy="646331"/>
            </a:xfrm>
            <a:prstGeom prst="rect">
              <a:avLst/>
            </a:prstGeom>
            <a:noFill/>
            <a:ln w="57150" cap="sq" cmpd="thinThick">
              <a:solidFill>
                <a:srgbClr val="0070C0"/>
              </a:solidFill>
              <a:miter lim="800000"/>
              <a:headEnd type="none" w="sm" len="sm"/>
              <a:tailEnd type="none" w="sm" len="sm"/>
            </a:ln>
          </p:spPr>
          <p:txBody>
            <a:bodyPr>
              <a:spAutoFit/>
            </a:bodyPr>
            <a:lstStyle/>
            <a:p>
              <a:pPr algn="ctr">
                <a:spcBef>
                  <a:spcPct val="50000"/>
                </a:spcBef>
              </a:pPr>
              <a:r>
                <a:rPr kumimoji="0" lang="en-US" b="0" i="1" dirty="0" err="1" smtClean="0">
                  <a:cs typeface="Times New Roman" pitchFamily="18" charset="0"/>
                </a:rPr>
                <a:t>PHáp</a:t>
              </a:r>
              <a:r>
                <a:rPr kumimoji="0" lang="en-US" b="0" i="1" dirty="0" smtClean="0">
                  <a:cs typeface="Times New Roman" pitchFamily="18" charset="0"/>
                </a:rPr>
                <a:t> </a:t>
              </a:r>
              <a:r>
                <a:rPr kumimoji="0" lang="en-US" b="0" i="1" dirty="0" err="1" smtClean="0">
                  <a:cs typeface="Times New Roman" pitchFamily="18" charset="0"/>
                </a:rPr>
                <a:t>luật</a:t>
              </a:r>
              <a:r>
                <a:rPr kumimoji="0" lang="en-US" b="0" i="1" dirty="0" smtClean="0">
                  <a:cs typeface="Times New Roman" pitchFamily="18" charset="0"/>
                </a:rPr>
                <a:t> </a:t>
              </a:r>
              <a:r>
                <a:rPr kumimoji="0" lang="en-US" b="0" i="1" dirty="0" err="1" smtClean="0">
                  <a:cs typeface="Times New Roman" pitchFamily="18" charset="0"/>
                </a:rPr>
                <a:t>có</a:t>
              </a:r>
              <a:r>
                <a:rPr kumimoji="0" lang="en-US" b="0" i="1" dirty="0" smtClean="0">
                  <a:cs typeface="Times New Roman" pitchFamily="18" charset="0"/>
                </a:rPr>
                <a:t> </a:t>
              </a:r>
              <a:r>
                <a:rPr kumimoji="0" lang="en-US" b="0" i="1" dirty="0" err="1" smtClean="0">
                  <a:cs typeface="Times New Roman" pitchFamily="18" charset="0"/>
                </a:rPr>
                <a:t>tính</a:t>
              </a:r>
              <a:r>
                <a:rPr kumimoji="0" lang="en-US" b="0" i="1" dirty="0" smtClean="0">
                  <a:cs typeface="Times New Roman" pitchFamily="18" charset="0"/>
                </a:rPr>
                <a:t> </a:t>
              </a:r>
              <a:r>
                <a:rPr kumimoji="0" lang="en-US" b="0" i="1" dirty="0" err="1" smtClean="0">
                  <a:cs typeface="Times New Roman" pitchFamily="18" charset="0"/>
                </a:rPr>
                <a:t>nhân</a:t>
              </a:r>
              <a:r>
                <a:rPr kumimoji="0" lang="en-US" b="0" i="1" dirty="0" smtClean="0">
                  <a:cs typeface="Times New Roman" pitchFamily="18" charset="0"/>
                </a:rPr>
                <a:t> </a:t>
              </a:r>
              <a:r>
                <a:rPr kumimoji="0" lang="en-US" b="0" i="1" dirty="0" err="1" smtClean="0">
                  <a:cs typeface="Times New Roman" pitchFamily="18" charset="0"/>
                </a:rPr>
                <a:t>văn</a:t>
              </a:r>
              <a:r>
                <a:rPr kumimoji="0" lang="en-US" b="0" i="1" dirty="0" smtClean="0">
                  <a:cs typeface="Times New Roman" pitchFamily="18" charset="0"/>
                </a:rPr>
                <a:t>, </a:t>
              </a:r>
              <a:r>
                <a:rPr kumimoji="0" lang="en-US" b="0" i="1" dirty="0" err="1" smtClean="0">
                  <a:cs typeface="Times New Roman" pitchFamily="18" charset="0"/>
                </a:rPr>
                <a:t>khuyến</a:t>
              </a:r>
              <a:r>
                <a:rPr kumimoji="0" lang="en-US" b="0" i="1" dirty="0" smtClean="0">
                  <a:cs typeface="Times New Roman" pitchFamily="18" charset="0"/>
                </a:rPr>
                <a:t> </a:t>
              </a:r>
              <a:r>
                <a:rPr kumimoji="0" lang="en-US" b="0" i="1" dirty="0" err="1" smtClean="0">
                  <a:cs typeface="Times New Roman" pitchFamily="18" charset="0"/>
                </a:rPr>
                <a:t>thiên</a:t>
              </a:r>
              <a:endParaRPr kumimoji="0" lang="en-US" b="0" i="1" dirty="0">
                <a:cs typeface="Times New Roman" pitchFamily="18" charset="0"/>
              </a:endParaRPr>
            </a:p>
          </p:txBody>
        </p:sp>
        <p:sp>
          <p:nvSpPr>
            <p:cNvPr id="5" name="Line 5"/>
            <p:cNvSpPr>
              <a:spLocks noChangeShapeType="1"/>
            </p:cNvSpPr>
            <p:nvPr/>
          </p:nvSpPr>
          <p:spPr bwMode="auto">
            <a:xfrm flipH="1">
              <a:off x="4176190" y="2057400"/>
              <a:ext cx="2133600" cy="685800"/>
            </a:xfrm>
            <a:prstGeom prst="line">
              <a:avLst/>
            </a:prstGeom>
            <a:noFill/>
            <a:ln w="57150" cap="sq">
              <a:solidFill>
                <a:srgbClr val="0070C0"/>
              </a:solidFill>
              <a:round/>
              <a:headEnd type="none" w="sm" len="sm"/>
              <a:tailEnd type="triangle" w="sm" len="sm"/>
            </a:ln>
          </p:spPr>
          <p:txBody>
            <a:bodyPr wrap="none"/>
            <a:lstStyle/>
            <a:p>
              <a:endParaRPr lang="en-US"/>
            </a:p>
          </p:txBody>
        </p:sp>
        <p:sp>
          <p:nvSpPr>
            <p:cNvPr id="6" name="Line 6"/>
            <p:cNvSpPr>
              <a:spLocks noChangeShapeType="1"/>
            </p:cNvSpPr>
            <p:nvPr/>
          </p:nvSpPr>
          <p:spPr bwMode="auto">
            <a:xfrm>
              <a:off x="6309790" y="2057400"/>
              <a:ext cx="2235200" cy="762000"/>
            </a:xfrm>
            <a:prstGeom prst="line">
              <a:avLst/>
            </a:prstGeom>
            <a:noFill/>
            <a:ln w="57150" cap="sq">
              <a:solidFill>
                <a:srgbClr val="0070C0"/>
              </a:solidFill>
              <a:round/>
              <a:headEnd type="none" w="sm" len="sm"/>
              <a:tailEnd type="triangle" w="sm" len="sm"/>
            </a:ln>
          </p:spPr>
          <p:txBody>
            <a:bodyPr wrap="none"/>
            <a:lstStyle/>
            <a:p>
              <a:endParaRPr lang="en-US"/>
            </a:p>
          </p:txBody>
        </p:sp>
        <p:sp>
          <p:nvSpPr>
            <p:cNvPr id="7" name="Text Box 7"/>
            <p:cNvSpPr txBox="1">
              <a:spLocks noChangeArrowheads="1"/>
            </p:cNvSpPr>
            <p:nvPr/>
          </p:nvSpPr>
          <p:spPr bwMode="auto">
            <a:xfrm>
              <a:off x="3104137" y="4453758"/>
              <a:ext cx="6299200" cy="923330"/>
            </a:xfrm>
            <a:prstGeom prst="rect">
              <a:avLst/>
            </a:prstGeom>
            <a:noFill/>
            <a:ln w="57150" cap="sq" cmpd="thinThick">
              <a:solidFill>
                <a:srgbClr val="FF0000"/>
              </a:solidFill>
              <a:miter lim="800000"/>
              <a:headEnd type="none" w="sm" len="sm"/>
              <a:tailEnd type="none" w="sm" len="sm"/>
            </a:ln>
          </p:spPr>
          <p:txBody>
            <a:bodyPr>
              <a:spAutoFit/>
            </a:bodyPr>
            <a:lstStyle/>
            <a:p>
              <a:pPr algn="ctr">
                <a:spcBef>
                  <a:spcPct val="50000"/>
                </a:spcBef>
              </a:pPr>
              <a:r>
                <a:rPr lang="en-US" i="1" dirty="0" smtClean="0"/>
                <a:t>P</a:t>
              </a:r>
              <a:r>
                <a:rPr lang="vi-VN" i="1" dirty="0" smtClean="0"/>
                <a:t>háp quyền Hồ Chí Minh là pháp quyền đặc biệt, pháp quyền nhân nghĩa</a:t>
              </a:r>
              <a:r>
                <a:rPr lang="vi-VN" dirty="0" smtClean="0"/>
                <a:t> - một thứ nhân nghĩa mang đậm tính dân tộc và dân chủ sâu sắc.</a:t>
              </a:r>
              <a:endParaRPr kumimoji="0" lang="en-US" b="0" dirty="0">
                <a:cs typeface="Times New Roman" pitchFamily="18" charset="0"/>
              </a:endParaRPr>
            </a:p>
          </p:txBody>
        </p:sp>
        <p:sp>
          <p:nvSpPr>
            <p:cNvPr id="8" name="AutoShape 8"/>
            <p:cNvSpPr>
              <a:spLocks/>
            </p:cNvSpPr>
            <p:nvPr/>
          </p:nvSpPr>
          <p:spPr bwMode="auto">
            <a:xfrm rot="-5396374">
              <a:off x="5942694" y="2115810"/>
              <a:ext cx="533400" cy="4019549"/>
            </a:xfrm>
            <a:prstGeom prst="leftBrace">
              <a:avLst>
                <a:gd name="adj1" fmla="val 77372"/>
                <a:gd name="adj2" fmla="val 50370"/>
              </a:avLst>
            </a:prstGeom>
            <a:noFill/>
            <a:ln w="50800" cap="sq">
              <a:solidFill>
                <a:srgbClr val="0070C0"/>
              </a:solidFill>
              <a:round/>
              <a:headEnd type="none" w="sm" len="sm"/>
              <a:tailEnd type="none" w="sm" len="sm"/>
            </a:ln>
          </p:spPr>
          <p:txBody>
            <a:bodyPr wrap="none" anchor="ctr"/>
            <a:lstStyle/>
            <a:p>
              <a:endParaRPr lang="en-US" b="0">
                <a:cs typeface="Times New Roman" pitchFamily="18" charset="0"/>
              </a:endParaRPr>
            </a:p>
          </p:txBody>
        </p:sp>
      </p:grpSp>
      <p:pic>
        <p:nvPicPr>
          <p:cNvPr id="43010" name="Picture 2" descr="C:\Users\TitMit\Desktop\nam hoc 2020-2021\TT HCM- Hoang Hanh\download (25).jpg"/>
          <p:cNvPicPr>
            <a:picLocks noChangeAspect="1" noChangeArrowheads="1"/>
          </p:cNvPicPr>
          <p:nvPr/>
        </p:nvPicPr>
        <p:blipFill>
          <a:blip r:embed="rId2" cstate="print"/>
          <a:srcRect/>
          <a:stretch>
            <a:fillRect/>
          </a:stretch>
        </p:blipFill>
        <p:spPr bwMode="auto">
          <a:xfrm>
            <a:off x="447675" y="2411140"/>
            <a:ext cx="2762250" cy="2087288"/>
          </a:xfrm>
          <a:prstGeom prst="rect">
            <a:avLst/>
          </a:prstGeom>
          <a:noFill/>
        </p:spPr>
      </p:pic>
      <p:pic>
        <p:nvPicPr>
          <p:cNvPr id="43011" name="Picture 3" descr="C:\Users\TitMit\Desktop\nam hoc 2020-2021\TT HCM- Hoang Hanh\download (23).jpg"/>
          <p:cNvPicPr>
            <a:picLocks noChangeAspect="1" noChangeArrowheads="1"/>
          </p:cNvPicPr>
          <p:nvPr/>
        </p:nvPicPr>
        <p:blipFill>
          <a:blip r:embed="rId3" cstate="print"/>
          <a:srcRect/>
          <a:stretch>
            <a:fillRect/>
          </a:stretch>
        </p:blipFill>
        <p:spPr bwMode="auto">
          <a:xfrm>
            <a:off x="441435" y="399393"/>
            <a:ext cx="2785241" cy="1981200"/>
          </a:xfrm>
          <a:prstGeom prst="rect">
            <a:avLst/>
          </a:prstGeom>
          <a:noFill/>
        </p:spPr>
      </p:pic>
      <p:pic>
        <p:nvPicPr>
          <p:cNvPr id="43012" name="Picture 4" descr="C:\Users\TitMit\Desktop\nam hoc 2020-2021\TT HCM- Hoang Hanh\download (24).jpg"/>
          <p:cNvPicPr>
            <a:picLocks noChangeAspect="1" noChangeArrowheads="1"/>
          </p:cNvPicPr>
          <p:nvPr/>
        </p:nvPicPr>
        <p:blipFill>
          <a:blip r:embed="rId4" cstate="print"/>
          <a:srcRect/>
          <a:stretch>
            <a:fillRect/>
          </a:stretch>
        </p:blipFill>
        <p:spPr bwMode="auto">
          <a:xfrm>
            <a:off x="381328" y="4595649"/>
            <a:ext cx="2855858" cy="18288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2385847" y="822436"/>
            <a:ext cx="9073931" cy="519113"/>
          </a:xfrm>
          <a:prstGeom prst="rect">
            <a:avLst/>
          </a:prstGeom>
          <a:noFill/>
          <a:ln w="38100" cap="sq">
            <a:noFill/>
            <a:miter lim="800000"/>
            <a:headEnd type="none" w="sm" len="sm"/>
            <a:tailEnd type="none" w="sm" len="sm"/>
          </a:ln>
        </p:spPr>
        <p:txBody>
          <a:bodyPr wrap="square">
            <a:spAutoFit/>
          </a:bodyPr>
          <a:lstStyle/>
          <a:p>
            <a:pPr>
              <a:spcBef>
                <a:spcPct val="50000"/>
              </a:spcBef>
            </a:pPr>
            <a:r>
              <a:rPr kumimoji="0" lang="en-US" sz="2800" dirty="0" smtClean="0">
                <a:solidFill>
                  <a:schemeClr val="accent1"/>
                </a:solidFill>
                <a:cs typeface="Times New Roman" pitchFamily="18" charset="0"/>
              </a:rPr>
              <a:t>a, </a:t>
            </a:r>
            <a:r>
              <a:rPr kumimoji="0" lang="en-US" sz="2800" dirty="0" err="1" smtClean="0">
                <a:solidFill>
                  <a:schemeClr val="accent1"/>
                </a:solidFill>
                <a:cs typeface="Times New Roman" pitchFamily="18" charset="0"/>
              </a:rPr>
              <a:t>Kiểm</a:t>
            </a:r>
            <a:r>
              <a:rPr kumimoji="0" lang="en-US" sz="2800" dirty="0" smtClean="0">
                <a:solidFill>
                  <a:schemeClr val="accent1"/>
                </a:solidFill>
                <a:cs typeface="Times New Roman" pitchFamily="18" charset="0"/>
              </a:rPr>
              <a:t> </a:t>
            </a:r>
            <a:r>
              <a:rPr kumimoji="0" lang="en-US" sz="2800" dirty="0" err="1" smtClean="0">
                <a:solidFill>
                  <a:schemeClr val="accent1"/>
                </a:solidFill>
                <a:cs typeface="Times New Roman" pitchFamily="18" charset="0"/>
              </a:rPr>
              <a:t>soát</a:t>
            </a:r>
            <a:r>
              <a:rPr kumimoji="0" lang="en-US" sz="2800" dirty="0" smtClean="0">
                <a:solidFill>
                  <a:schemeClr val="accent1"/>
                </a:solidFill>
                <a:cs typeface="Times New Roman" pitchFamily="18" charset="0"/>
              </a:rPr>
              <a:t> </a:t>
            </a:r>
            <a:r>
              <a:rPr kumimoji="0" lang="en-US" sz="2800" dirty="0" err="1" smtClean="0">
                <a:solidFill>
                  <a:schemeClr val="accent1"/>
                </a:solidFill>
                <a:cs typeface="Times New Roman" pitchFamily="18" charset="0"/>
              </a:rPr>
              <a:t>quyền</a:t>
            </a:r>
            <a:r>
              <a:rPr kumimoji="0" lang="en-US" sz="2800" dirty="0" smtClean="0">
                <a:solidFill>
                  <a:schemeClr val="accent1"/>
                </a:solidFill>
                <a:cs typeface="Times New Roman" pitchFamily="18" charset="0"/>
              </a:rPr>
              <a:t> </a:t>
            </a:r>
            <a:r>
              <a:rPr kumimoji="0" lang="en-US" sz="2800" dirty="0" err="1" smtClean="0">
                <a:solidFill>
                  <a:schemeClr val="accent1"/>
                </a:solidFill>
                <a:cs typeface="Times New Roman" pitchFamily="18" charset="0"/>
              </a:rPr>
              <a:t>lực</a:t>
            </a:r>
            <a:r>
              <a:rPr kumimoji="0" lang="en-US" sz="2800" dirty="0" smtClean="0">
                <a:solidFill>
                  <a:schemeClr val="accent1"/>
                </a:solidFill>
                <a:cs typeface="Times New Roman" pitchFamily="18" charset="0"/>
              </a:rPr>
              <a:t> </a:t>
            </a:r>
            <a:r>
              <a:rPr kumimoji="0" lang="en-US" sz="2800" dirty="0" err="1" smtClean="0">
                <a:solidFill>
                  <a:schemeClr val="accent1"/>
                </a:solidFill>
                <a:cs typeface="Times New Roman" pitchFamily="18" charset="0"/>
              </a:rPr>
              <a:t>của</a:t>
            </a:r>
            <a:r>
              <a:rPr kumimoji="0" lang="en-US" sz="2800" dirty="0" smtClean="0">
                <a:solidFill>
                  <a:schemeClr val="accent1"/>
                </a:solidFill>
                <a:cs typeface="Times New Roman" pitchFamily="18" charset="0"/>
              </a:rPr>
              <a:t> </a:t>
            </a:r>
            <a:r>
              <a:rPr kumimoji="0" lang="en-US" sz="2800" dirty="0" err="1" smtClean="0">
                <a:solidFill>
                  <a:schemeClr val="accent1"/>
                </a:solidFill>
                <a:cs typeface="Times New Roman" pitchFamily="18" charset="0"/>
              </a:rPr>
              <a:t>nhà</a:t>
            </a:r>
            <a:r>
              <a:rPr kumimoji="0" lang="en-US" sz="2800" dirty="0" smtClean="0">
                <a:solidFill>
                  <a:schemeClr val="accent1"/>
                </a:solidFill>
                <a:cs typeface="Times New Roman" pitchFamily="18" charset="0"/>
              </a:rPr>
              <a:t> </a:t>
            </a:r>
            <a:r>
              <a:rPr kumimoji="0" lang="en-US" sz="2800" dirty="0" err="1" smtClean="0">
                <a:solidFill>
                  <a:schemeClr val="accent1"/>
                </a:solidFill>
                <a:cs typeface="Times New Roman" pitchFamily="18" charset="0"/>
              </a:rPr>
              <a:t>nước</a:t>
            </a:r>
            <a:endParaRPr kumimoji="0" lang="en-US" sz="2800" dirty="0">
              <a:solidFill>
                <a:schemeClr val="accent1"/>
              </a:solidFill>
              <a:cs typeface="Times New Roman" pitchFamily="18" charset="0"/>
            </a:endParaRPr>
          </a:p>
        </p:txBody>
      </p:sp>
      <p:sp>
        <p:nvSpPr>
          <p:cNvPr id="54275" name="Text Box 3"/>
          <p:cNvSpPr txBox="1">
            <a:spLocks noChangeArrowheads="1"/>
          </p:cNvSpPr>
          <p:nvPr/>
        </p:nvSpPr>
        <p:spPr bwMode="auto">
          <a:xfrm>
            <a:off x="339834" y="1739462"/>
            <a:ext cx="11684000" cy="1061829"/>
          </a:xfrm>
          <a:prstGeom prst="rect">
            <a:avLst/>
          </a:prstGeom>
          <a:noFill/>
          <a:ln w="28575" cap="sq">
            <a:noFill/>
            <a:miter lim="800000"/>
            <a:headEnd type="none" w="sm" len="sm"/>
            <a:tailEnd type="none" w="sm" len="sm"/>
          </a:ln>
        </p:spPr>
        <p:txBody>
          <a:bodyPr>
            <a:spAutoFit/>
          </a:bodyPr>
          <a:lstStyle/>
          <a:p>
            <a:pPr algn="just">
              <a:spcBef>
                <a:spcPct val="50000"/>
              </a:spcBef>
            </a:pPr>
            <a:r>
              <a:rPr kumimoji="0" lang="en-US" b="0" i="1" dirty="0" err="1">
                <a:cs typeface="Times New Roman" pitchFamily="18" charset="0"/>
              </a:rPr>
              <a:t>Chống</a:t>
            </a:r>
            <a:r>
              <a:rPr kumimoji="0" lang="en-US" b="0" i="1" dirty="0">
                <a:cs typeface="Times New Roman" pitchFamily="18" charset="0"/>
              </a:rPr>
              <a:t>:</a:t>
            </a:r>
          </a:p>
          <a:p>
            <a:pPr algn="just">
              <a:spcBef>
                <a:spcPct val="50000"/>
              </a:spcBef>
            </a:pPr>
            <a:r>
              <a:rPr kumimoji="0" lang="en-US" b="0" i="1" dirty="0">
                <a:cs typeface="Times New Roman" pitchFamily="18" charset="0"/>
              </a:rPr>
              <a:t> </a:t>
            </a:r>
            <a:r>
              <a:rPr kumimoji="0" lang="en-US" b="0" i="1" dirty="0">
                <a:solidFill>
                  <a:srgbClr val="FF0066"/>
                </a:solidFill>
                <a:cs typeface="Times New Roman" pitchFamily="18" charset="0"/>
              </a:rPr>
              <a:t>“Ai </a:t>
            </a:r>
            <a:r>
              <a:rPr kumimoji="0" lang="en-US" b="0" i="1" dirty="0" err="1">
                <a:solidFill>
                  <a:srgbClr val="FF0066"/>
                </a:solidFill>
                <a:cs typeface="Times New Roman" pitchFamily="18" charset="0"/>
              </a:rPr>
              <a:t>hẩu</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với</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mình</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thì</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dù</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nói</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không</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đúng</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cũng</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nghe</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tài</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không</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có</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cũng</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dùng</a:t>
            </a:r>
            <a:r>
              <a:rPr kumimoji="0" lang="en-US" b="0" i="1" dirty="0">
                <a:solidFill>
                  <a:srgbClr val="FF0066"/>
                </a:solidFill>
                <a:cs typeface="Times New Roman" pitchFamily="18" charset="0"/>
              </a:rPr>
              <a:t>. Ai </a:t>
            </a:r>
            <a:r>
              <a:rPr kumimoji="0" lang="en-US" b="0" i="1" dirty="0" err="1">
                <a:solidFill>
                  <a:srgbClr val="FF0066"/>
                </a:solidFill>
                <a:cs typeface="Times New Roman" pitchFamily="18" charset="0"/>
              </a:rPr>
              <a:t>không</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thân</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với</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mình</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thì</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dù</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họ</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có</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tài</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cũng</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tìm</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cách</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dìm</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họ</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xuống</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họ</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nói</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phải</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mấy</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cũng</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không</a:t>
            </a:r>
            <a:r>
              <a:rPr kumimoji="0" lang="en-US" b="0" i="1" dirty="0">
                <a:solidFill>
                  <a:srgbClr val="FF0066"/>
                </a:solidFill>
                <a:cs typeface="Times New Roman" pitchFamily="18" charset="0"/>
              </a:rPr>
              <a:t> </a:t>
            </a:r>
            <a:r>
              <a:rPr kumimoji="0" lang="en-US" b="0" i="1" dirty="0" err="1">
                <a:solidFill>
                  <a:srgbClr val="FF0066"/>
                </a:solidFill>
                <a:cs typeface="Times New Roman" pitchFamily="18" charset="0"/>
              </a:rPr>
              <a:t>nghe</a:t>
            </a:r>
            <a:r>
              <a:rPr kumimoji="0" lang="en-US" b="0" i="1" dirty="0">
                <a:solidFill>
                  <a:srgbClr val="FF0066"/>
                </a:solidFill>
                <a:cs typeface="Times New Roman" pitchFamily="18" charset="0"/>
              </a:rPr>
              <a:t>” </a:t>
            </a:r>
          </a:p>
        </p:txBody>
      </p:sp>
      <p:pic>
        <p:nvPicPr>
          <p:cNvPr id="54276" name="Picture 2" descr="D:\hinh anh moi\anh bac ho\1231.jpg"/>
          <p:cNvPicPr>
            <a:picLocks noChangeAspect="1" noChangeArrowheads="1"/>
          </p:cNvPicPr>
          <p:nvPr/>
        </p:nvPicPr>
        <p:blipFill>
          <a:blip r:embed="rId2" cstate="print"/>
          <a:srcRect/>
          <a:stretch>
            <a:fillRect/>
          </a:stretch>
        </p:blipFill>
        <p:spPr bwMode="auto">
          <a:xfrm>
            <a:off x="2032000" y="2971800"/>
            <a:ext cx="7416800" cy="3581400"/>
          </a:xfrm>
          <a:prstGeom prst="rect">
            <a:avLst/>
          </a:prstGeom>
          <a:noFill/>
          <a:ln w="9525">
            <a:noFill/>
            <a:miter lim="800000"/>
            <a:headEnd/>
            <a:tailEnd/>
          </a:ln>
        </p:spPr>
      </p:pic>
      <p:sp>
        <p:nvSpPr>
          <p:cNvPr id="54280" name="Text Box 11"/>
          <p:cNvSpPr txBox="1">
            <a:spLocks noChangeArrowheads="1"/>
          </p:cNvSpPr>
          <p:nvPr/>
        </p:nvSpPr>
        <p:spPr bwMode="auto">
          <a:xfrm>
            <a:off x="2228194" y="368357"/>
            <a:ext cx="8252154" cy="461665"/>
          </a:xfrm>
          <a:prstGeom prst="rect">
            <a:avLst/>
          </a:prstGeom>
          <a:noFill/>
          <a:ln w="12700" cap="sq">
            <a:noFill/>
            <a:miter lim="800000"/>
            <a:headEnd type="none" w="sm" len="sm"/>
            <a:tailEnd type="none" w="sm" len="sm"/>
          </a:ln>
        </p:spPr>
        <p:txBody>
          <a:bodyPr wrap="square">
            <a:spAutoFit/>
          </a:bodyPr>
          <a:lstStyle/>
          <a:p>
            <a:r>
              <a:rPr lang="en-US" sz="2400" b="1" dirty="0" smtClean="0">
                <a:solidFill>
                  <a:srgbClr val="FF0000"/>
                </a:solidFill>
                <a:latin typeface="Times New Roman" pitchFamily="18" charset="0"/>
                <a:cs typeface="Times New Roman" pitchFamily="18" charset="0"/>
              </a:rPr>
              <a:t>4.3.3. </a:t>
            </a:r>
            <a:r>
              <a:rPr lang="en-US" sz="2400" b="1" dirty="0" err="1" smtClean="0">
                <a:solidFill>
                  <a:srgbClr val="FF0000"/>
                </a:solidFill>
                <a:latin typeface="Times New Roman" pitchFamily="18" charset="0"/>
                <a:cs typeface="Times New Roman" pitchFamily="18" charset="0"/>
              </a:rPr>
              <a:t>Nhà</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nước</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trong</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sạch</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vững</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mạnh</a:t>
            </a:r>
            <a:endParaRPr lang="en-US" sz="2400" b="1" dirty="0">
              <a:solidFill>
                <a:srgbClr val="FF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a:spLocks noChangeArrowheads="1"/>
          </p:cNvSpPr>
          <p:nvPr/>
        </p:nvSpPr>
        <p:spPr bwMode="auto">
          <a:xfrm>
            <a:off x="2343808" y="470338"/>
            <a:ext cx="8786648" cy="446276"/>
          </a:xfrm>
          <a:prstGeom prst="rect">
            <a:avLst/>
          </a:prstGeom>
          <a:noFill/>
          <a:ln w="28575" cap="sq">
            <a:noFill/>
            <a:miter lim="800000"/>
            <a:headEnd type="none" w="sm" len="sm"/>
            <a:tailEnd type="none" w="sm" len="sm"/>
          </a:ln>
          <a:effectLst/>
        </p:spPr>
        <p:txBody>
          <a:bodyPr wrap="square">
            <a:spAutoFit/>
          </a:bodyPr>
          <a:lstStyle/>
          <a:p>
            <a:pPr algn="just">
              <a:spcBef>
                <a:spcPct val="50000"/>
              </a:spcBef>
            </a:pPr>
            <a:r>
              <a:rPr lang="en-US" sz="2300" b="1" dirty="0" smtClean="0">
                <a:solidFill>
                  <a:schemeClr val="accent1"/>
                </a:solidFill>
                <a:latin typeface="Times New Roman" pitchFamily="18" charset="0"/>
                <a:cs typeface="Times New Roman" pitchFamily="18" charset="0"/>
              </a:rPr>
              <a:t>b, </a:t>
            </a:r>
            <a:r>
              <a:rPr lang="en-US" sz="2300" b="1" dirty="0" err="1" smtClean="0">
                <a:solidFill>
                  <a:schemeClr val="accent1"/>
                </a:solidFill>
                <a:latin typeface="Times New Roman" pitchFamily="18" charset="0"/>
                <a:cs typeface="Times New Roman" pitchFamily="18" charset="0"/>
              </a:rPr>
              <a:t>P</a:t>
            </a:r>
            <a:r>
              <a:rPr kumimoji="0" lang="en-US" sz="2300" b="1" dirty="0" err="1" smtClean="0">
                <a:solidFill>
                  <a:schemeClr val="accent1"/>
                </a:solidFill>
                <a:latin typeface="Times New Roman" pitchFamily="18" charset="0"/>
                <a:cs typeface="Times New Roman" pitchFamily="18" charset="0"/>
              </a:rPr>
              <a:t>hòng</a:t>
            </a:r>
            <a:r>
              <a:rPr kumimoji="0" lang="en-US" sz="2300" b="1" dirty="0" smtClean="0">
                <a:solidFill>
                  <a:schemeClr val="accent1"/>
                </a:solidFill>
                <a:latin typeface="Times New Roman" pitchFamily="18" charset="0"/>
                <a:cs typeface="Times New Roman" pitchFamily="18" charset="0"/>
              </a:rPr>
              <a:t> </a:t>
            </a:r>
            <a:r>
              <a:rPr kumimoji="0" lang="en-US" sz="2300" b="1" dirty="0" err="1" smtClean="0">
                <a:solidFill>
                  <a:schemeClr val="accent1"/>
                </a:solidFill>
                <a:latin typeface="Times New Roman" pitchFamily="18" charset="0"/>
                <a:cs typeface="Times New Roman" pitchFamily="18" charset="0"/>
              </a:rPr>
              <a:t>chống</a:t>
            </a:r>
            <a:r>
              <a:rPr kumimoji="0" lang="en-US" sz="2300" b="1" dirty="0" smtClean="0">
                <a:solidFill>
                  <a:schemeClr val="accent1"/>
                </a:solidFill>
                <a:latin typeface="Times New Roman" pitchFamily="18" charset="0"/>
                <a:cs typeface="Times New Roman" pitchFamily="18" charset="0"/>
              </a:rPr>
              <a:t> </a:t>
            </a:r>
            <a:r>
              <a:rPr kumimoji="0" lang="en-US" sz="2300" b="1" dirty="0" err="1" smtClean="0">
                <a:solidFill>
                  <a:schemeClr val="accent1"/>
                </a:solidFill>
                <a:latin typeface="Times New Roman" pitchFamily="18" charset="0"/>
                <a:cs typeface="Times New Roman" pitchFamily="18" charset="0"/>
              </a:rPr>
              <a:t>những</a:t>
            </a:r>
            <a:r>
              <a:rPr kumimoji="0" lang="en-US" sz="2300" b="1" dirty="0" smtClean="0">
                <a:solidFill>
                  <a:schemeClr val="accent1"/>
                </a:solidFill>
                <a:latin typeface="Times New Roman" pitchFamily="18" charset="0"/>
                <a:cs typeface="Times New Roman" pitchFamily="18" charset="0"/>
              </a:rPr>
              <a:t> </a:t>
            </a:r>
            <a:r>
              <a:rPr kumimoji="0" lang="en-US" sz="2300" b="1" dirty="0" err="1">
                <a:solidFill>
                  <a:schemeClr val="accent1"/>
                </a:solidFill>
                <a:latin typeface="Times New Roman" pitchFamily="18" charset="0"/>
                <a:cs typeface="Times New Roman" pitchFamily="18" charset="0"/>
              </a:rPr>
              <a:t>tiêu</a:t>
            </a:r>
            <a:r>
              <a:rPr kumimoji="0" lang="en-US" sz="2300" b="1" dirty="0">
                <a:solidFill>
                  <a:schemeClr val="accent1"/>
                </a:solidFill>
                <a:latin typeface="Times New Roman" pitchFamily="18" charset="0"/>
                <a:cs typeface="Times New Roman" pitchFamily="18" charset="0"/>
              </a:rPr>
              <a:t> </a:t>
            </a:r>
            <a:r>
              <a:rPr kumimoji="0" lang="en-US" sz="2300" b="1" dirty="0" err="1">
                <a:solidFill>
                  <a:schemeClr val="accent1"/>
                </a:solidFill>
                <a:latin typeface="Times New Roman" pitchFamily="18" charset="0"/>
                <a:cs typeface="Times New Roman" pitchFamily="18" charset="0"/>
              </a:rPr>
              <a:t>cực</a:t>
            </a:r>
            <a:r>
              <a:rPr kumimoji="0" lang="en-US" sz="2300" b="1" dirty="0">
                <a:solidFill>
                  <a:schemeClr val="accent1"/>
                </a:solidFill>
                <a:latin typeface="Times New Roman" pitchFamily="18" charset="0"/>
                <a:cs typeface="Times New Roman" pitchFamily="18" charset="0"/>
              </a:rPr>
              <a:t> </a:t>
            </a:r>
            <a:r>
              <a:rPr kumimoji="0" lang="en-US" sz="2300" b="1" dirty="0" err="1">
                <a:solidFill>
                  <a:schemeClr val="accent1"/>
                </a:solidFill>
                <a:latin typeface="Times New Roman" pitchFamily="18" charset="0"/>
                <a:cs typeface="Times New Roman" pitchFamily="18" charset="0"/>
              </a:rPr>
              <a:t>trong</a:t>
            </a:r>
            <a:r>
              <a:rPr kumimoji="0" lang="en-US" sz="2300" b="1" dirty="0">
                <a:solidFill>
                  <a:schemeClr val="accent1"/>
                </a:solidFill>
                <a:latin typeface="Times New Roman" pitchFamily="18" charset="0"/>
                <a:cs typeface="Times New Roman" pitchFamily="18" charset="0"/>
              </a:rPr>
              <a:t> </a:t>
            </a:r>
            <a:r>
              <a:rPr kumimoji="0" lang="en-US" sz="2300" b="1" dirty="0" err="1">
                <a:solidFill>
                  <a:schemeClr val="accent1"/>
                </a:solidFill>
                <a:latin typeface="Times New Roman" pitchFamily="18" charset="0"/>
                <a:cs typeface="Times New Roman" pitchFamily="18" charset="0"/>
              </a:rPr>
              <a:t>hoạt</a:t>
            </a:r>
            <a:r>
              <a:rPr kumimoji="0" lang="en-US" sz="2300" b="1" dirty="0">
                <a:solidFill>
                  <a:schemeClr val="accent1"/>
                </a:solidFill>
                <a:latin typeface="Times New Roman" pitchFamily="18" charset="0"/>
                <a:cs typeface="Times New Roman" pitchFamily="18" charset="0"/>
              </a:rPr>
              <a:t> </a:t>
            </a:r>
            <a:r>
              <a:rPr kumimoji="0" lang="en-US" sz="2300" b="1" dirty="0" err="1">
                <a:solidFill>
                  <a:schemeClr val="accent1"/>
                </a:solidFill>
                <a:latin typeface="Times New Roman" pitchFamily="18" charset="0"/>
                <a:cs typeface="Times New Roman" pitchFamily="18" charset="0"/>
              </a:rPr>
              <a:t>động</a:t>
            </a:r>
            <a:r>
              <a:rPr kumimoji="0" lang="en-US" sz="2300" b="1" dirty="0">
                <a:solidFill>
                  <a:schemeClr val="accent1"/>
                </a:solidFill>
                <a:latin typeface="Times New Roman" pitchFamily="18" charset="0"/>
                <a:cs typeface="Times New Roman" pitchFamily="18" charset="0"/>
              </a:rPr>
              <a:t> </a:t>
            </a:r>
            <a:r>
              <a:rPr kumimoji="0" lang="en-US" sz="2300" b="1" dirty="0" err="1">
                <a:solidFill>
                  <a:schemeClr val="accent1"/>
                </a:solidFill>
                <a:latin typeface="Times New Roman" pitchFamily="18" charset="0"/>
                <a:cs typeface="Times New Roman" pitchFamily="18" charset="0"/>
              </a:rPr>
              <a:t>của</a:t>
            </a:r>
            <a:r>
              <a:rPr kumimoji="0" lang="en-US" sz="2300" b="1" dirty="0">
                <a:solidFill>
                  <a:schemeClr val="accent1"/>
                </a:solidFill>
                <a:latin typeface="Times New Roman" pitchFamily="18" charset="0"/>
                <a:cs typeface="Times New Roman" pitchFamily="18" charset="0"/>
              </a:rPr>
              <a:t> </a:t>
            </a:r>
            <a:r>
              <a:rPr kumimoji="0" lang="en-US" sz="2300" b="1" dirty="0" err="1">
                <a:solidFill>
                  <a:schemeClr val="accent1"/>
                </a:solidFill>
                <a:latin typeface="Times New Roman" pitchFamily="18" charset="0"/>
                <a:cs typeface="Times New Roman" pitchFamily="18" charset="0"/>
              </a:rPr>
              <a:t>Nhà</a:t>
            </a:r>
            <a:r>
              <a:rPr kumimoji="0" lang="en-US" sz="2300" b="1" dirty="0">
                <a:solidFill>
                  <a:schemeClr val="accent1"/>
                </a:solidFill>
                <a:latin typeface="Times New Roman" pitchFamily="18" charset="0"/>
                <a:cs typeface="Times New Roman" pitchFamily="18" charset="0"/>
              </a:rPr>
              <a:t> </a:t>
            </a:r>
            <a:r>
              <a:rPr kumimoji="0" lang="en-US" sz="2300" b="1" dirty="0" err="1">
                <a:solidFill>
                  <a:schemeClr val="accent1"/>
                </a:solidFill>
                <a:latin typeface="Times New Roman" pitchFamily="18" charset="0"/>
                <a:cs typeface="Times New Roman" pitchFamily="18" charset="0"/>
              </a:rPr>
              <a:t>nước</a:t>
            </a:r>
            <a:endParaRPr kumimoji="0" lang="en-US" sz="2300" b="1" dirty="0">
              <a:solidFill>
                <a:schemeClr val="accent1"/>
              </a:solidFill>
              <a:latin typeface="Times New Roman" pitchFamily="18" charset="0"/>
              <a:cs typeface="Times New Roman" pitchFamily="18" charset="0"/>
            </a:endParaRPr>
          </a:p>
        </p:txBody>
      </p:sp>
      <p:sp>
        <p:nvSpPr>
          <p:cNvPr id="55299" name="Text Box 3"/>
          <p:cNvSpPr txBox="1">
            <a:spLocks noChangeArrowheads="1"/>
          </p:cNvSpPr>
          <p:nvPr/>
        </p:nvSpPr>
        <p:spPr bwMode="auto">
          <a:xfrm>
            <a:off x="436391" y="1295401"/>
            <a:ext cx="4868333" cy="430213"/>
          </a:xfrm>
          <a:prstGeom prst="rect">
            <a:avLst/>
          </a:prstGeom>
          <a:noFill/>
          <a:ln w="38100" cap="sq" cmpd="dbl">
            <a:noFill/>
            <a:miter lim="800000"/>
            <a:headEnd type="none" w="sm" len="sm"/>
            <a:tailEnd type="none" w="sm" len="sm"/>
          </a:ln>
        </p:spPr>
        <p:txBody>
          <a:bodyPr>
            <a:spAutoFit/>
          </a:bodyPr>
          <a:lstStyle/>
          <a:p>
            <a:pPr algn="just">
              <a:spcBef>
                <a:spcPct val="50000"/>
              </a:spcBef>
            </a:pPr>
            <a:r>
              <a:rPr kumimoji="0" lang="en-US" sz="2200" i="1" dirty="0">
                <a:cs typeface="Times New Roman" pitchFamily="18" charset="0"/>
              </a:rPr>
              <a:t>- </a:t>
            </a:r>
            <a:r>
              <a:rPr kumimoji="0" lang="en-US" sz="2200" i="1" dirty="0" err="1">
                <a:cs typeface="Times New Roman" pitchFamily="18" charset="0"/>
              </a:rPr>
              <a:t>Một</a:t>
            </a:r>
            <a:r>
              <a:rPr kumimoji="0" lang="en-US" sz="2200" i="1" dirty="0">
                <a:cs typeface="Times New Roman" pitchFamily="18" charset="0"/>
              </a:rPr>
              <a:t> </a:t>
            </a:r>
            <a:r>
              <a:rPr kumimoji="0" lang="en-US" sz="2200" i="1" dirty="0" err="1">
                <a:cs typeface="Times New Roman" pitchFamily="18" charset="0"/>
              </a:rPr>
              <a:t>là</a:t>
            </a:r>
            <a:r>
              <a:rPr kumimoji="0" lang="en-US" sz="2200" i="1" dirty="0">
                <a:cs typeface="Times New Roman" pitchFamily="18" charset="0"/>
              </a:rPr>
              <a:t>, </a:t>
            </a:r>
            <a:r>
              <a:rPr kumimoji="0" lang="en-US" sz="2200" i="1" dirty="0" err="1">
                <a:cs typeface="Times New Roman" pitchFamily="18" charset="0"/>
              </a:rPr>
              <a:t>đặc</a:t>
            </a:r>
            <a:r>
              <a:rPr kumimoji="0" lang="en-US" sz="2200" i="1" dirty="0">
                <a:cs typeface="Times New Roman" pitchFamily="18" charset="0"/>
              </a:rPr>
              <a:t> </a:t>
            </a:r>
            <a:r>
              <a:rPr kumimoji="0" lang="en-US" sz="2200" i="1" dirty="0" err="1">
                <a:cs typeface="Times New Roman" pitchFamily="18" charset="0"/>
              </a:rPr>
              <a:t>quyền</a:t>
            </a:r>
            <a:r>
              <a:rPr kumimoji="0" lang="en-US" sz="2200" i="1" dirty="0">
                <a:cs typeface="Times New Roman" pitchFamily="18" charset="0"/>
              </a:rPr>
              <a:t> </a:t>
            </a:r>
            <a:r>
              <a:rPr kumimoji="0" lang="en-US" sz="2200" i="1" dirty="0" err="1">
                <a:cs typeface="Times New Roman" pitchFamily="18" charset="0"/>
              </a:rPr>
              <a:t>đặc</a:t>
            </a:r>
            <a:r>
              <a:rPr kumimoji="0" lang="en-US" sz="2200" i="1" dirty="0">
                <a:cs typeface="Times New Roman" pitchFamily="18" charset="0"/>
              </a:rPr>
              <a:t> </a:t>
            </a:r>
            <a:r>
              <a:rPr kumimoji="0" lang="en-US" sz="2200" i="1" dirty="0" err="1">
                <a:cs typeface="Times New Roman" pitchFamily="18" charset="0"/>
              </a:rPr>
              <a:t>lợi</a:t>
            </a:r>
            <a:endParaRPr kumimoji="0" lang="en-US" sz="2200" i="1" dirty="0">
              <a:cs typeface="Times New Roman" pitchFamily="18" charset="0"/>
            </a:endParaRPr>
          </a:p>
        </p:txBody>
      </p:sp>
      <p:sp>
        <p:nvSpPr>
          <p:cNvPr id="55300" name="Text Box 4"/>
          <p:cNvSpPr txBox="1">
            <a:spLocks noChangeArrowheads="1"/>
          </p:cNvSpPr>
          <p:nvPr/>
        </p:nvSpPr>
        <p:spPr bwMode="auto">
          <a:xfrm>
            <a:off x="1524000" y="1905001"/>
            <a:ext cx="4470400" cy="1107996"/>
          </a:xfrm>
          <a:prstGeom prst="rect">
            <a:avLst/>
          </a:prstGeom>
          <a:noFill/>
          <a:ln w="28575" cap="sq">
            <a:solidFill>
              <a:schemeClr val="folHlink"/>
            </a:solidFill>
            <a:miter lim="800000"/>
            <a:headEnd type="none" w="sm" len="sm"/>
            <a:tailEnd type="none" w="sm" len="sm"/>
          </a:ln>
        </p:spPr>
        <p:txBody>
          <a:bodyPr>
            <a:spAutoFit/>
          </a:bodyPr>
          <a:lstStyle/>
          <a:p>
            <a:pPr algn="just">
              <a:spcBef>
                <a:spcPct val="50000"/>
              </a:spcBef>
            </a:pPr>
            <a:r>
              <a:rPr kumimoji="0" lang="en-US" sz="2200" b="0">
                <a:cs typeface="Times New Roman" pitchFamily="18" charset="0"/>
              </a:rPr>
              <a:t>Phải tẩy trừ thói cậy mình là người trong cơ quan chính quyền để cửa quyền, hách dịch với dân</a:t>
            </a:r>
          </a:p>
        </p:txBody>
      </p:sp>
      <p:sp>
        <p:nvSpPr>
          <p:cNvPr id="55301" name="Text Box 5"/>
          <p:cNvSpPr txBox="1">
            <a:spLocks noChangeArrowheads="1"/>
          </p:cNvSpPr>
          <p:nvPr/>
        </p:nvSpPr>
        <p:spPr bwMode="auto">
          <a:xfrm>
            <a:off x="1524000" y="3657601"/>
            <a:ext cx="4470400" cy="769441"/>
          </a:xfrm>
          <a:prstGeom prst="rect">
            <a:avLst/>
          </a:prstGeom>
          <a:noFill/>
          <a:ln w="28575" cap="sq" cmpd="dbl">
            <a:solidFill>
              <a:schemeClr val="folHlink"/>
            </a:solidFill>
            <a:miter lim="800000"/>
            <a:headEnd type="none" w="sm" len="sm"/>
            <a:tailEnd type="none" w="sm" len="sm"/>
          </a:ln>
        </p:spPr>
        <p:txBody>
          <a:bodyPr>
            <a:spAutoFit/>
          </a:bodyPr>
          <a:lstStyle/>
          <a:p>
            <a:pPr algn="just">
              <a:spcBef>
                <a:spcPct val="50000"/>
              </a:spcBef>
            </a:pPr>
            <a:r>
              <a:rPr kumimoji="0" lang="en-US" sz="2200" b="0">
                <a:cs typeface="Times New Roman" pitchFamily="18" charset="0"/>
              </a:rPr>
              <a:t> Lạm quyền để vơ vét tiền của, làm lợi cho cá nhân mình</a:t>
            </a:r>
          </a:p>
        </p:txBody>
      </p:sp>
      <p:sp>
        <p:nvSpPr>
          <p:cNvPr id="55303" name="Text Box 6"/>
          <p:cNvSpPr txBox="1">
            <a:spLocks noChangeArrowheads="1"/>
          </p:cNvSpPr>
          <p:nvPr/>
        </p:nvSpPr>
        <p:spPr bwMode="auto">
          <a:xfrm>
            <a:off x="472966" y="4903788"/>
            <a:ext cx="5521434" cy="430212"/>
          </a:xfrm>
          <a:prstGeom prst="rect">
            <a:avLst/>
          </a:prstGeom>
          <a:noFill/>
          <a:ln w="38100" cap="sq" cmpd="dbl">
            <a:noFill/>
            <a:miter lim="800000"/>
            <a:headEnd type="none" w="sm" len="sm"/>
            <a:tailEnd type="none" w="sm" len="sm"/>
          </a:ln>
        </p:spPr>
        <p:txBody>
          <a:bodyPr wrap="square">
            <a:spAutoFit/>
          </a:bodyPr>
          <a:lstStyle/>
          <a:p>
            <a:pPr algn="just">
              <a:spcBef>
                <a:spcPct val="50000"/>
              </a:spcBef>
            </a:pPr>
            <a:r>
              <a:rPr kumimoji="0" lang="en-US" sz="2200" i="1" dirty="0">
                <a:cs typeface="Times New Roman" pitchFamily="18" charset="0"/>
              </a:rPr>
              <a:t>- </a:t>
            </a:r>
            <a:r>
              <a:rPr kumimoji="0" lang="en-US" sz="2200" i="1" dirty="0" err="1">
                <a:cs typeface="Times New Roman" pitchFamily="18" charset="0"/>
              </a:rPr>
              <a:t>Hai</a:t>
            </a:r>
            <a:r>
              <a:rPr kumimoji="0" lang="en-US" sz="2200" i="1" dirty="0">
                <a:cs typeface="Times New Roman" pitchFamily="18" charset="0"/>
              </a:rPr>
              <a:t> </a:t>
            </a:r>
            <a:r>
              <a:rPr kumimoji="0" lang="en-US" sz="2200" i="1" dirty="0" err="1">
                <a:cs typeface="Times New Roman" pitchFamily="18" charset="0"/>
              </a:rPr>
              <a:t>là</a:t>
            </a:r>
            <a:r>
              <a:rPr kumimoji="0" lang="en-US" sz="2200" i="1" dirty="0">
                <a:cs typeface="Times New Roman" pitchFamily="18" charset="0"/>
              </a:rPr>
              <a:t>, </a:t>
            </a:r>
            <a:r>
              <a:rPr kumimoji="0" lang="en-US" sz="2200" i="1" dirty="0" err="1">
                <a:cs typeface="Times New Roman" pitchFamily="18" charset="0"/>
              </a:rPr>
              <a:t>tham</a:t>
            </a:r>
            <a:r>
              <a:rPr kumimoji="0" lang="en-US" sz="2200" i="1" dirty="0">
                <a:cs typeface="Times New Roman" pitchFamily="18" charset="0"/>
              </a:rPr>
              <a:t> ô, </a:t>
            </a:r>
            <a:r>
              <a:rPr kumimoji="0" lang="en-US" sz="2200" i="1" dirty="0" err="1">
                <a:cs typeface="Times New Roman" pitchFamily="18" charset="0"/>
              </a:rPr>
              <a:t>lãng</a:t>
            </a:r>
            <a:r>
              <a:rPr kumimoji="0" lang="en-US" sz="2200" i="1" dirty="0">
                <a:cs typeface="Times New Roman" pitchFamily="18" charset="0"/>
              </a:rPr>
              <a:t> </a:t>
            </a:r>
            <a:r>
              <a:rPr kumimoji="0" lang="en-US" sz="2200" i="1" dirty="0" err="1">
                <a:cs typeface="Times New Roman" pitchFamily="18" charset="0"/>
              </a:rPr>
              <a:t>phí</a:t>
            </a:r>
            <a:r>
              <a:rPr kumimoji="0" lang="en-US" sz="2200" i="1" dirty="0">
                <a:cs typeface="Times New Roman" pitchFamily="18" charset="0"/>
              </a:rPr>
              <a:t>, </a:t>
            </a:r>
            <a:r>
              <a:rPr kumimoji="0" lang="en-US" sz="2200" i="1" dirty="0" err="1">
                <a:cs typeface="Times New Roman" pitchFamily="18" charset="0"/>
              </a:rPr>
              <a:t>quan</a:t>
            </a:r>
            <a:r>
              <a:rPr kumimoji="0" lang="en-US" sz="2200" i="1" dirty="0">
                <a:cs typeface="Times New Roman" pitchFamily="18" charset="0"/>
              </a:rPr>
              <a:t> </a:t>
            </a:r>
            <a:r>
              <a:rPr kumimoji="0" lang="en-US" sz="2200" i="1" dirty="0" err="1">
                <a:cs typeface="Times New Roman" pitchFamily="18" charset="0"/>
              </a:rPr>
              <a:t>liêu</a:t>
            </a:r>
            <a:endParaRPr kumimoji="0" lang="en-US" sz="2200" i="1" dirty="0">
              <a:cs typeface="Times New Roman" pitchFamily="18" charset="0"/>
            </a:endParaRPr>
          </a:p>
        </p:txBody>
      </p:sp>
      <p:sp>
        <p:nvSpPr>
          <p:cNvPr id="55304" name="Text Box 9"/>
          <p:cNvSpPr txBox="1">
            <a:spLocks noChangeArrowheads="1"/>
          </p:cNvSpPr>
          <p:nvPr/>
        </p:nvSpPr>
        <p:spPr bwMode="auto">
          <a:xfrm>
            <a:off x="557052" y="5715001"/>
            <a:ext cx="6022428" cy="430213"/>
          </a:xfrm>
          <a:prstGeom prst="rect">
            <a:avLst/>
          </a:prstGeom>
          <a:noFill/>
          <a:ln w="38100" cap="sq" cmpd="dbl">
            <a:noFill/>
            <a:miter lim="800000"/>
            <a:headEnd type="none" w="sm" len="sm"/>
            <a:tailEnd type="none" w="sm" len="sm"/>
          </a:ln>
        </p:spPr>
        <p:txBody>
          <a:bodyPr wrap="square">
            <a:spAutoFit/>
          </a:bodyPr>
          <a:lstStyle/>
          <a:p>
            <a:pPr algn="just">
              <a:spcBef>
                <a:spcPct val="50000"/>
              </a:spcBef>
            </a:pPr>
            <a:r>
              <a:rPr kumimoji="0" lang="en-US" sz="2200" i="1" dirty="0">
                <a:cs typeface="Times New Roman" pitchFamily="18" charset="0"/>
              </a:rPr>
              <a:t>- </a:t>
            </a:r>
            <a:r>
              <a:rPr kumimoji="0" lang="en-US" sz="2200" i="1" dirty="0" err="1">
                <a:cs typeface="Times New Roman" pitchFamily="18" charset="0"/>
              </a:rPr>
              <a:t>Ba</a:t>
            </a:r>
            <a:r>
              <a:rPr kumimoji="0" lang="en-US" sz="2200" i="1" dirty="0">
                <a:cs typeface="Times New Roman" pitchFamily="18" charset="0"/>
              </a:rPr>
              <a:t> </a:t>
            </a:r>
            <a:r>
              <a:rPr kumimoji="0" lang="en-US" sz="2200" i="1" dirty="0" err="1">
                <a:cs typeface="Times New Roman" pitchFamily="18" charset="0"/>
              </a:rPr>
              <a:t>là</a:t>
            </a:r>
            <a:r>
              <a:rPr kumimoji="0" lang="en-US" sz="2200" i="1" dirty="0">
                <a:cs typeface="Times New Roman" pitchFamily="18" charset="0"/>
              </a:rPr>
              <a:t>, “</a:t>
            </a:r>
            <a:r>
              <a:rPr kumimoji="0" lang="en-US" sz="2200" i="1" dirty="0" err="1">
                <a:cs typeface="Times New Roman" pitchFamily="18" charset="0"/>
              </a:rPr>
              <a:t>tư</a:t>
            </a:r>
            <a:r>
              <a:rPr kumimoji="0" lang="en-US" sz="2200" i="1" dirty="0">
                <a:cs typeface="Times New Roman" pitchFamily="18" charset="0"/>
              </a:rPr>
              <a:t> </a:t>
            </a:r>
            <a:r>
              <a:rPr kumimoji="0" lang="en-US" sz="2200" i="1" dirty="0" err="1">
                <a:cs typeface="Times New Roman" pitchFamily="18" charset="0"/>
              </a:rPr>
              <a:t>túng</a:t>
            </a:r>
            <a:r>
              <a:rPr kumimoji="0" lang="en-US" sz="2200" i="1" dirty="0">
                <a:cs typeface="Times New Roman" pitchFamily="18" charset="0"/>
              </a:rPr>
              <a:t>”, “</a:t>
            </a:r>
            <a:r>
              <a:rPr kumimoji="0" lang="en-US" sz="2200" i="1" dirty="0" err="1">
                <a:cs typeface="Times New Roman" pitchFamily="18" charset="0"/>
              </a:rPr>
              <a:t>chia</a:t>
            </a:r>
            <a:r>
              <a:rPr kumimoji="0" lang="en-US" sz="2200" i="1" dirty="0">
                <a:cs typeface="Times New Roman" pitchFamily="18" charset="0"/>
              </a:rPr>
              <a:t> </a:t>
            </a:r>
            <a:r>
              <a:rPr kumimoji="0" lang="en-US" sz="2200" i="1" dirty="0" err="1">
                <a:cs typeface="Times New Roman" pitchFamily="18" charset="0"/>
              </a:rPr>
              <a:t>rẽ</a:t>
            </a:r>
            <a:r>
              <a:rPr kumimoji="0" lang="en-US" sz="2200" i="1" dirty="0">
                <a:cs typeface="Times New Roman" pitchFamily="18" charset="0"/>
              </a:rPr>
              <a:t>”, “</a:t>
            </a:r>
            <a:r>
              <a:rPr kumimoji="0" lang="en-US" sz="2200" i="1" dirty="0" err="1">
                <a:cs typeface="Times New Roman" pitchFamily="18" charset="0"/>
              </a:rPr>
              <a:t>kiêu</a:t>
            </a:r>
            <a:r>
              <a:rPr kumimoji="0" lang="en-US" sz="2200" i="1" dirty="0">
                <a:cs typeface="Times New Roman" pitchFamily="18" charset="0"/>
              </a:rPr>
              <a:t> </a:t>
            </a:r>
            <a:r>
              <a:rPr kumimoji="0" lang="en-US" sz="2200" i="1" dirty="0" err="1">
                <a:cs typeface="Times New Roman" pitchFamily="18" charset="0"/>
              </a:rPr>
              <a:t>ngạo</a:t>
            </a:r>
            <a:r>
              <a:rPr kumimoji="0" lang="en-US" sz="2200" i="1" dirty="0">
                <a:cs typeface="Times New Roman" pitchFamily="18" charset="0"/>
              </a:rPr>
              <a:t>”</a:t>
            </a:r>
          </a:p>
        </p:txBody>
      </p:sp>
      <p:sp>
        <p:nvSpPr>
          <p:cNvPr id="55305" name="AutoShape 8"/>
          <p:cNvSpPr>
            <a:spLocks/>
          </p:cNvSpPr>
          <p:nvPr/>
        </p:nvSpPr>
        <p:spPr bwMode="auto">
          <a:xfrm rot="10800000">
            <a:off x="6299200" y="1752601"/>
            <a:ext cx="711200" cy="4538663"/>
          </a:xfrm>
          <a:prstGeom prst="leftBrace">
            <a:avLst>
              <a:gd name="adj1" fmla="val 77368"/>
              <a:gd name="adj2" fmla="val 50370"/>
            </a:avLst>
          </a:prstGeom>
          <a:noFill/>
          <a:ln w="50800" cap="sq">
            <a:solidFill>
              <a:srgbClr val="0070C0"/>
            </a:solidFill>
            <a:round/>
            <a:headEnd type="none" w="sm" len="sm"/>
            <a:tailEnd type="none" w="sm" len="sm"/>
          </a:ln>
        </p:spPr>
        <p:txBody>
          <a:bodyPr wrap="none" anchor="ctr"/>
          <a:lstStyle/>
          <a:p>
            <a:endParaRPr lang="en-US" b="0">
              <a:cs typeface="Times New Roman" pitchFamily="18" charset="0"/>
            </a:endParaRPr>
          </a:p>
        </p:txBody>
      </p:sp>
      <p:sp>
        <p:nvSpPr>
          <p:cNvPr id="15" name="AutoShape 8"/>
          <p:cNvSpPr>
            <a:spLocks/>
          </p:cNvSpPr>
          <p:nvPr/>
        </p:nvSpPr>
        <p:spPr bwMode="auto">
          <a:xfrm>
            <a:off x="609600" y="2066926"/>
            <a:ext cx="711200" cy="2352675"/>
          </a:xfrm>
          <a:prstGeom prst="leftBrace">
            <a:avLst>
              <a:gd name="adj1" fmla="val 77381"/>
              <a:gd name="adj2" fmla="val 50370"/>
            </a:avLst>
          </a:prstGeom>
          <a:noFill/>
          <a:ln w="50800" cap="sq">
            <a:solidFill>
              <a:schemeClr val="accent2">
                <a:lumMod val="40000"/>
                <a:lumOff val="60000"/>
              </a:schemeClr>
            </a:solidFill>
            <a:round/>
            <a:headEnd type="none" w="sm" len="sm"/>
            <a:tailEnd type="none" w="sm" len="sm"/>
          </a:ln>
        </p:spPr>
        <p:txBody>
          <a:bodyPr wrap="none" anchor="ctr"/>
          <a:lstStyle/>
          <a:p>
            <a:endParaRPr lang="en-US" b="0">
              <a:cs typeface="Times New Roman" pitchFamily="18" charset="0"/>
            </a:endParaRPr>
          </a:p>
        </p:txBody>
      </p:sp>
      <p:sp>
        <p:nvSpPr>
          <p:cNvPr id="55307" name="Rectangle 15"/>
          <p:cNvSpPr>
            <a:spLocks noChangeArrowheads="1"/>
          </p:cNvSpPr>
          <p:nvPr/>
        </p:nvSpPr>
        <p:spPr bwMode="auto">
          <a:xfrm>
            <a:off x="6999889" y="2525111"/>
            <a:ext cx="4876800" cy="2800767"/>
          </a:xfrm>
          <a:prstGeom prst="rect">
            <a:avLst/>
          </a:prstGeom>
          <a:noFill/>
          <a:ln w="9525">
            <a:solidFill>
              <a:schemeClr val="tx1"/>
            </a:solidFill>
            <a:miter lim="800000"/>
            <a:headEnd/>
            <a:tailEnd/>
          </a:ln>
        </p:spPr>
        <p:txBody>
          <a:bodyPr>
            <a:spAutoFit/>
          </a:bodyPr>
          <a:lstStyle/>
          <a:p>
            <a:pPr algn="just">
              <a:spcBef>
                <a:spcPct val="50000"/>
              </a:spcBef>
            </a:pPr>
            <a:r>
              <a:rPr kumimoji="0" lang="en-US" sz="2200" b="0" dirty="0">
                <a:cs typeface="Times New Roman" pitchFamily="18" charset="0"/>
              </a:rPr>
              <a:t>* </a:t>
            </a:r>
            <a:r>
              <a:rPr kumimoji="0" lang="en-US" sz="2200" b="0" dirty="0" err="1">
                <a:cs typeface="Times New Roman" pitchFamily="18" charset="0"/>
              </a:rPr>
              <a:t>Ba</a:t>
            </a:r>
            <a:r>
              <a:rPr kumimoji="0" lang="en-US" sz="2200" b="0" dirty="0">
                <a:cs typeface="Times New Roman" pitchFamily="18" charset="0"/>
              </a:rPr>
              <a:t> </a:t>
            </a:r>
            <a:r>
              <a:rPr kumimoji="0" lang="en-US" sz="2200" b="0" dirty="0" err="1">
                <a:cs typeface="Times New Roman" pitchFamily="18" charset="0"/>
              </a:rPr>
              <a:t>thứ</a:t>
            </a:r>
            <a:r>
              <a:rPr kumimoji="0" lang="en-US" sz="2200" b="0" dirty="0">
                <a:cs typeface="Times New Roman" pitchFamily="18" charset="0"/>
              </a:rPr>
              <a:t> “</a:t>
            </a:r>
            <a:r>
              <a:rPr kumimoji="0" lang="en-US" sz="2200" b="0" dirty="0" err="1">
                <a:cs typeface="Times New Roman" pitchFamily="18" charset="0"/>
              </a:rPr>
              <a:t>giặc</a:t>
            </a:r>
            <a:r>
              <a:rPr kumimoji="0" lang="en-US" sz="2200" b="0" dirty="0">
                <a:cs typeface="Times New Roman" pitchFamily="18" charset="0"/>
              </a:rPr>
              <a:t>” </a:t>
            </a:r>
            <a:r>
              <a:rPr kumimoji="0" lang="en-US" sz="2200" b="0" dirty="0" err="1">
                <a:cs typeface="Times New Roman" pitchFamily="18" charset="0"/>
              </a:rPr>
              <a:t>này</a:t>
            </a:r>
            <a:r>
              <a:rPr kumimoji="0" lang="en-US" sz="2200" b="0" dirty="0">
                <a:cs typeface="Times New Roman" pitchFamily="18" charset="0"/>
              </a:rPr>
              <a:t>, </a:t>
            </a:r>
            <a:r>
              <a:rPr kumimoji="0" lang="en-US" sz="2200" b="0" dirty="0" err="1">
                <a:cs typeface="Times New Roman" pitchFamily="18" charset="0"/>
              </a:rPr>
              <a:t>dù</a:t>
            </a:r>
            <a:r>
              <a:rPr kumimoji="0" lang="en-US" sz="2200" b="0" dirty="0">
                <a:cs typeface="Times New Roman" pitchFamily="18" charset="0"/>
              </a:rPr>
              <a:t> </a:t>
            </a:r>
            <a:r>
              <a:rPr kumimoji="0" lang="en-US" sz="2200" b="0" dirty="0" err="1">
                <a:cs typeface="Times New Roman" pitchFamily="18" charset="0"/>
              </a:rPr>
              <a:t>vô</a:t>
            </a:r>
            <a:r>
              <a:rPr kumimoji="0" lang="en-US" sz="2200" b="0" dirty="0">
                <a:cs typeface="Times New Roman" pitchFamily="18" charset="0"/>
              </a:rPr>
              <a:t> </a:t>
            </a:r>
            <a:r>
              <a:rPr kumimoji="0" lang="en-US" sz="2200" b="0" dirty="0" err="1">
                <a:cs typeface="Times New Roman" pitchFamily="18" charset="0"/>
              </a:rPr>
              <a:t>tình</a:t>
            </a:r>
            <a:r>
              <a:rPr kumimoji="0" lang="en-US" sz="2200" b="0" dirty="0">
                <a:cs typeface="Times New Roman" pitchFamily="18" charset="0"/>
              </a:rPr>
              <a:t> hay </a:t>
            </a:r>
            <a:r>
              <a:rPr kumimoji="0" lang="en-US" sz="2200" b="0" dirty="0" err="1">
                <a:cs typeface="Times New Roman" pitchFamily="18" charset="0"/>
              </a:rPr>
              <a:t>cố</a:t>
            </a:r>
            <a:r>
              <a:rPr kumimoji="0" lang="en-US" sz="2200" b="0" dirty="0">
                <a:cs typeface="Times New Roman" pitchFamily="18" charset="0"/>
              </a:rPr>
              <a:t> ý, </a:t>
            </a:r>
            <a:r>
              <a:rPr kumimoji="0" lang="en-US" sz="2200" b="0" dirty="0" err="1">
                <a:cs typeface="Times New Roman" pitchFamily="18" charset="0"/>
              </a:rPr>
              <a:t>đều</a:t>
            </a:r>
            <a:r>
              <a:rPr kumimoji="0" lang="en-US" sz="2200" b="0" dirty="0">
                <a:cs typeface="Times New Roman" pitchFamily="18" charset="0"/>
              </a:rPr>
              <a:t> </a:t>
            </a:r>
            <a:r>
              <a:rPr kumimoji="0" lang="en-US" sz="2200" b="0" dirty="0" err="1">
                <a:cs typeface="Times New Roman" pitchFamily="18" charset="0"/>
              </a:rPr>
              <a:t>là</a:t>
            </a:r>
            <a:r>
              <a:rPr kumimoji="0" lang="en-US" sz="2200" b="0" dirty="0">
                <a:cs typeface="Times New Roman" pitchFamily="18" charset="0"/>
              </a:rPr>
              <a:t> </a:t>
            </a:r>
            <a:r>
              <a:rPr kumimoji="0" lang="en-US" sz="2200" b="0" dirty="0" err="1">
                <a:cs typeface="Times New Roman" pitchFamily="18" charset="0"/>
              </a:rPr>
              <a:t>bạn</a:t>
            </a:r>
            <a:r>
              <a:rPr kumimoji="0" lang="en-US" sz="2200" b="0" dirty="0">
                <a:cs typeface="Times New Roman" pitchFamily="18" charset="0"/>
              </a:rPr>
              <a:t> </a:t>
            </a:r>
            <a:r>
              <a:rPr kumimoji="0" lang="en-US" sz="2200" b="0" dirty="0" err="1">
                <a:cs typeface="Times New Roman" pitchFamily="18" charset="0"/>
              </a:rPr>
              <a:t>đồng</a:t>
            </a:r>
            <a:r>
              <a:rPr kumimoji="0" lang="en-US" sz="2200" b="0" dirty="0">
                <a:cs typeface="Times New Roman" pitchFamily="18" charset="0"/>
              </a:rPr>
              <a:t> minh </a:t>
            </a:r>
            <a:r>
              <a:rPr kumimoji="0" lang="en-US" sz="2200" b="0" dirty="0" err="1">
                <a:cs typeface="Times New Roman" pitchFamily="18" charset="0"/>
              </a:rPr>
              <a:t>của</a:t>
            </a:r>
            <a:r>
              <a:rPr kumimoji="0" lang="en-US" sz="2200" b="0" dirty="0">
                <a:cs typeface="Times New Roman" pitchFamily="18" charset="0"/>
              </a:rPr>
              <a:t> </a:t>
            </a:r>
            <a:r>
              <a:rPr kumimoji="0" lang="en-US" sz="2200" b="0" dirty="0" err="1">
                <a:cs typeface="Times New Roman" pitchFamily="18" charset="0"/>
              </a:rPr>
              <a:t>thực</a:t>
            </a:r>
            <a:r>
              <a:rPr kumimoji="0" lang="en-US" sz="2200" b="0" dirty="0">
                <a:cs typeface="Times New Roman" pitchFamily="18" charset="0"/>
              </a:rPr>
              <a:t> </a:t>
            </a:r>
            <a:r>
              <a:rPr kumimoji="0" lang="en-US" sz="2200" b="0" dirty="0" err="1">
                <a:cs typeface="Times New Roman" pitchFamily="18" charset="0"/>
              </a:rPr>
              <a:t>dân</a:t>
            </a:r>
            <a:r>
              <a:rPr kumimoji="0" lang="en-US" sz="2200" b="0" dirty="0">
                <a:cs typeface="Times New Roman" pitchFamily="18" charset="0"/>
              </a:rPr>
              <a:t>, </a:t>
            </a:r>
            <a:r>
              <a:rPr kumimoji="0" lang="en-US" sz="2200" b="0" dirty="0" err="1">
                <a:cs typeface="Times New Roman" pitchFamily="18" charset="0"/>
              </a:rPr>
              <a:t>phong</a:t>
            </a:r>
            <a:r>
              <a:rPr kumimoji="0" lang="en-US" sz="2200" b="0" dirty="0">
                <a:cs typeface="Times New Roman" pitchFamily="18" charset="0"/>
              </a:rPr>
              <a:t> </a:t>
            </a:r>
            <a:r>
              <a:rPr kumimoji="0" lang="en-US" sz="2200" b="0" dirty="0" err="1">
                <a:cs typeface="Times New Roman" pitchFamily="18" charset="0"/>
              </a:rPr>
              <a:t>kiến</a:t>
            </a:r>
            <a:endParaRPr kumimoji="0" lang="en-US" sz="2200" b="0" dirty="0">
              <a:cs typeface="Times New Roman" pitchFamily="18" charset="0"/>
            </a:endParaRPr>
          </a:p>
          <a:p>
            <a:pPr algn="just">
              <a:spcBef>
                <a:spcPct val="50000"/>
              </a:spcBef>
            </a:pPr>
            <a:r>
              <a:rPr kumimoji="0" lang="en-US" sz="2200" b="0" dirty="0">
                <a:cs typeface="Times New Roman" pitchFamily="18" charset="0"/>
              </a:rPr>
              <a:t>* </a:t>
            </a:r>
            <a:r>
              <a:rPr kumimoji="0" lang="en-US" sz="2200" b="0" dirty="0" err="1">
                <a:cs typeface="Times New Roman" pitchFamily="18" charset="0"/>
              </a:rPr>
              <a:t>Làm</a:t>
            </a:r>
            <a:r>
              <a:rPr kumimoji="0" lang="en-US" sz="2200" b="0" dirty="0">
                <a:cs typeface="Times New Roman" pitchFamily="18" charset="0"/>
              </a:rPr>
              <a:t> </a:t>
            </a:r>
            <a:r>
              <a:rPr kumimoji="0" lang="en-US" sz="2200" b="0" dirty="0" err="1">
                <a:cs typeface="Times New Roman" pitchFamily="18" charset="0"/>
              </a:rPr>
              <a:t>hỏng</a:t>
            </a:r>
            <a:r>
              <a:rPr kumimoji="0" lang="en-US" sz="2200" b="0" dirty="0">
                <a:cs typeface="Times New Roman" pitchFamily="18" charset="0"/>
              </a:rPr>
              <a:t> </a:t>
            </a:r>
            <a:r>
              <a:rPr kumimoji="0" lang="en-US" sz="2200" b="0" dirty="0" err="1">
                <a:cs typeface="Times New Roman" pitchFamily="18" charset="0"/>
              </a:rPr>
              <a:t>tinh</a:t>
            </a:r>
            <a:r>
              <a:rPr kumimoji="0" lang="en-US" sz="2200" b="0" dirty="0">
                <a:cs typeface="Times New Roman" pitchFamily="18" charset="0"/>
              </a:rPr>
              <a:t> </a:t>
            </a:r>
            <a:r>
              <a:rPr kumimoji="0" lang="en-US" sz="2200" b="0" dirty="0" err="1">
                <a:cs typeface="Times New Roman" pitchFamily="18" charset="0"/>
              </a:rPr>
              <a:t>thần</a:t>
            </a:r>
            <a:r>
              <a:rPr kumimoji="0" lang="en-US" sz="2200" b="0" dirty="0">
                <a:cs typeface="Times New Roman" pitchFamily="18" charset="0"/>
              </a:rPr>
              <a:t> </a:t>
            </a:r>
            <a:r>
              <a:rPr kumimoji="0" lang="en-US" sz="2200" b="0" dirty="0" err="1">
                <a:cs typeface="Times New Roman" pitchFamily="18" charset="0"/>
              </a:rPr>
              <a:t>trong</a:t>
            </a:r>
            <a:r>
              <a:rPr kumimoji="0" lang="en-US" sz="2200" b="0" dirty="0">
                <a:cs typeface="Times New Roman" pitchFamily="18" charset="0"/>
              </a:rPr>
              <a:t> </a:t>
            </a:r>
            <a:r>
              <a:rPr kumimoji="0" lang="en-US" sz="2200" b="0" dirty="0" err="1">
                <a:cs typeface="Times New Roman" pitchFamily="18" charset="0"/>
              </a:rPr>
              <a:t>sạch</a:t>
            </a:r>
            <a:r>
              <a:rPr kumimoji="0" lang="en-US" sz="2200" b="0" dirty="0">
                <a:cs typeface="Times New Roman" pitchFamily="18" charset="0"/>
              </a:rPr>
              <a:t> </a:t>
            </a:r>
            <a:r>
              <a:rPr kumimoji="0" lang="en-US" sz="2200" b="0" dirty="0" err="1">
                <a:cs typeface="Times New Roman" pitchFamily="18" charset="0"/>
              </a:rPr>
              <a:t>và</a:t>
            </a:r>
            <a:r>
              <a:rPr kumimoji="0" lang="en-US" sz="2200" b="0" dirty="0">
                <a:cs typeface="Times New Roman" pitchFamily="18" charset="0"/>
              </a:rPr>
              <a:t> ý </a:t>
            </a:r>
            <a:r>
              <a:rPr kumimoji="0" lang="en-US" sz="2200" b="0" dirty="0" err="1">
                <a:cs typeface="Times New Roman" pitchFamily="18" charset="0"/>
              </a:rPr>
              <a:t>chí</a:t>
            </a:r>
            <a:r>
              <a:rPr kumimoji="0" lang="en-US" sz="2200" b="0" dirty="0">
                <a:cs typeface="Times New Roman" pitchFamily="18" charset="0"/>
              </a:rPr>
              <a:t> </a:t>
            </a:r>
            <a:r>
              <a:rPr kumimoji="0" lang="en-US" sz="2200" b="0" dirty="0" err="1">
                <a:cs typeface="Times New Roman" pitchFamily="18" charset="0"/>
              </a:rPr>
              <a:t>khắc</a:t>
            </a:r>
            <a:r>
              <a:rPr kumimoji="0" lang="en-US" sz="2200" b="0" dirty="0">
                <a:cs typeface="Times New Roman" pitchFamily="18" charset="0"/>
              </a:rPr>
              <a:t> </a:t>
            </a:r>
            <a:r>
              <a:rPr kumimoji="0" lang="en-US" sz="2200" b="0" dirty="0" err="1">
                <a:cs typeface="Times New Roman" pitchFamily="18" charset="0"/>
              </a:rPr>
              <a:t>khổ</a:t>
            </a:r>
            <a:r>
              <a:rPr kumimoji="0" lang="en-US" sz="2200" b="0" dirty="0">
                <a:cs typeface="Times New Roman" pitchFamily="18" charset="0"/>
              </a:rPr>
              <a:t> </a:t>
            </a:r>
            <a:r>
              <a:rPr kumimoji="0" lang="en-US" sz="2200" b="0" dirty="0" err="1">
                <a:cs typeface="Times New Roman" pitchFamily="18" charset="0"/>
              </a:rPr>
              <a:t>của</a:t>
            </a:r>
            <a:r>
              <a:rPr kumimoji="0" lang="en-US" sz="2200" b="0" dirty="0">
                <a:cs typeface="Times New Roman" pitchFamily="18" charset="0"/>
              </a:rPr>
              <a:t> </a:t>
            </a:r>
            <a:r>
              <a:rPr kumimoji="0" lang="en-US" sz="2200" b="0" dirty="0" err="1">
                <a:cs typeface="Times New Roman" pitchFamily="18" charset="0"/>
              </a:rPr>
              <a:t>cán</a:t>
            </a:r>
            <a:r>
              <a:rPr kumimoji="0" lang="en-US" sz="2200" b="0" dirty="0">
                <a:cs typeface="Times New Roman" pitchFamily="18" charset="0"/>
              </a:rPr>
              <a:t> </a:t>
            </a:r>
            <a:r>
              <a:rPr kumimoji="0" lang="en-US" sz="2200" b="0" dirty="0" err="1">
                <a:cs typeface="Times New Roman" pitchFamily="18" charset="0"/>
              </a:rPr>
              <a:t>bộ</a:t>
            </a:r>
            <a:r>
              <a:rPr kumimoji="0" lang="en-US" sz="2200" b="0" dirty="0">
                <a:cs typeface="Times New Roman" pitchFamily="18" charset="0"/>
              </a:rPr>
              <a:t> </a:t>
            </a:r>
            <a:r>
              <a:rPr kumimoji="0" lang="en-US" sz="2200" b="0" dirty="0" err="1">
                <a:cs typeface="Times New Roman" pitchFamily="18" charset="0"/>
              </a:rPr>
              <a:t>ta</a:t>
            </a:r>
            <a:endParaRPr kumimoji="0" lang="en-US" sz="2200" b="0" dirty="0">
              <a:cs typeface="Times New Roman" pitchFamily="18" charset="0"/>
            </a:endParaRPr>
          </a:p>
          <a:p>
            <a:pPr algn="just">
              <a:spcBef>
                <a:spcPct val="50000"/>
              </a:spcBef>
            </a:pPr>
            <a:r>
              <a:rPr kumimoji="0" lang="en-US" sz="2200" b="0" dirty="0">
                <a:cs typeface="Times New Roman" pitchFamily="18" charset="0"/>
              </a:rPr>
              <a:t>* </a:t>
            </a:r>
            <a:r>
              <a:rPr kumimoji="0" lang="vi-VN" sz="2200" b="0" dirty="0">
                <a:cs typeface="Times New Roman" pitchFamily="18" charset="0"/>
              </a:rPr>
              <a:t>Phá hoại đạo đức cách mạng của ta </a:t>
            </a:r>
            <a:endParaRPr kumimoji="0" lang="en-US" sz="2200" b="0" dirty="0">
              <a:cs typeface="Times New Roman" pitchFamily="18" charset="0"/>
            </a:endParaRPr>
          </a:p>
        </p:txBody>
      </p:sp>
      <p:sp>
        <p:nvSpPr>
          <p:cNvPr id="17" name="Right Arrow 16"/>
          <p:cNvSpPr/>
          <p:nvPr/>
        </p:nvSpPr>
        <p:spPr bwMode="auto">
          <a:xfrm>
            <a:off x="6660055" y="5415455"/>
            <a:ext cx="609600" cy="53340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endParaRPr kumimoji="0" lang="en-US" sz="1800">
              <a:latin typeface="Arial" pitchFamily="34" charset="0"/>
            </a:endParaRPr>
          </a:p>
        </p:txBody>
      </p:sp>
      <p:sp>
        <p:nvSpPr>
          <p:cNvPr id="55309" name="TextBox 17"/>
          <p:cNvSpPr txBox="1">
            <a:spLocks noChangeArrowheads="1"/>
          </p:cNvSpPr>
          <p:nvPr/>
        </p:nvSpPr>
        <p:spPr bwMode="auto">
          <a:xfrm>
            <a:off x="7371255" y="5412827"/>
            <a:ext cx="4572000" cy="769938"/>
          </a:xfrm>
          <a:prstGeom prst="rect">
            <a:avLst/>
          </a:prstGeom>
          <a:noFill/>
          <a:ln w="9525">
            <a:noFill/>
            <a:miter lim="800000"/>
            <a:headEnd/>
            <a:tailEnd/>
          </a:ln>
        </p:spPr>
        <p:txBody>
          <a:bodyPr>
            <a:spAutoFit/>
          </a:bodyPr>
          <a:lstStyle/>
          <a:p>
            <a:pPr algn="just"/>
            <a:r>
              <a:rPr kumimoji="0" lang="en-US" sz="2200" i="1" dirty="0" err="1">
                <a:cs typeface="Times New Roman" pitchFamily="18" charset="0"/>
              </a:rPr>
              <a:t>Tội</a:t>
            </a:r>
            <a:r>
              <a:rPr kumimoji="0" lang="en-US" sz="2200" i="1" dirty="0">
                <a:cs typeface="Times New Roman" pitchFamily="18" charset="0"/>
              </a:rPr>
              <a:t> </a:t>
            </a:r>
            <a:r>
              <a:rPr kumimoji="0" lang="en-US" sz="2200" i="1" dirty="0" err="1">
                <a:cs typeface="Times New Roman" pitchFamily="18" charset="0"/>
              </a:rPr>
              <a:t>lỗi</a:t>
            </a:r>
            <a:r>
              <a:rPr kumimoji="0" lang="en-US" sz="2200" i="1" dirty="0">
                <a:cs typeface="Times New Roman" pitchFamily="18" charset="0"/>
              </a:rPr>
              <a:t> </a:t>
            </a:r>
            <a:r>
              <a:rPr kumimoji="0" lang="en-US" sz="2200" i="1" dirty="0" err="1">
                <a:cs typeface="Times New Roman" pitchFamily="18" charset="0"/>
              </a:rPr>
              <a:t>ấy</a:t>
            </a:r>
            <a:r>
              <a:rPr kumimoji="0" lang="en-US" sz="2200" i="1" dirty="0">
                <a:cs typeface="Times New Roman" pitchFamily="18" charset="0"/>
              </a:rPr>
              <a:t> </a:t>
            </a:r>
            <a:r>
              <a:rPr kumimoji="0" lang="en-US" sz="2200" i="1" dirty="0" err="1">
                <a:cs typeface="Times New Roman" pitchFamily="18" charset="0"/>
              </a:rPr>
              <a:t>cũng</a:t>
            </a:r>
            <a:r>
              <a:rPr kumimoji="0" lang="en-US" sz="2200" i="1" dirty="0">
                <a:cs typeface="Times New Roman" pitchFamily="18" charset="0"/>
              </a:rPr>
              <a:t> </a:t>
            </a:r>
            <a:r>
              <a:rPr kumimoji="0" lang="en-US" sz="2200" i="1" dirty="0" err="1">
                <a:cs typeface="Times New Roman" pitchFamily="18" charset="0"/>
              </a:rPr>
              <a:t>nặng</a:t>
            </a:r>
            <a:r>
              <a:rPr kumimoji="0" lang="en-US" sz="2200" i="1" dirty="0">
                <a:cs typeface="Times New Roman" pitchFamily="18" charset="0"/>
              </a:rPr>
              <a:t> </a:t>
            </a:r>
            <a:r>
              <a:rPr kumimoji="0" lang="en-US" sz="2200" i="1" dirty="0" err="1">
                <a:cs typeface="Times New Roman" pitchFamily="18" charset="0"/>
              </a:rPr>
              <a:t>như</a:t>
            </a:r>
            <a:r>
              <a:rPr kumimoji="0" lang="en-US" sz="2200" i="1" dirty="0">
                <a:cs typeface="Times New Roman" pitchFamily="18" charset="0"/>
              </a:rPr>
              <a:t> </a:t>
            </a:r>
            <a:r>
              <a:rPr kumimoji="0" lang="en-US" sz="2200" i="1" dirty="0" err="1">
                <a:cs typeface="Times New Roman" pitchFamily="18" charset="0"/>
              </a:rPr>
              <a:t>tội</a:t>
            </a:r>
            <a:r>
              <a:rPr kumimoji="0" lang="en-US" sz="2200" i="1" dirty="0">
                <a:cs typeface="Times New Roman" pitchFamily="18" charset="0"/>
              </a:rPr>
              <a:t> </a:t>
            </a:r>
            <a:r>
              <a:rPr kumimoji="0" lang="en-US" sz="2200" i="1" dirty="0" err="1">
                <a:cs typeface="Times New Roman" pitchFamily="18" charset="0"/>
              </a:rPr>
              <a:t>Việt</a:t>
            </a:r>
            <a:r>
              <a:rPr kumimoji="0" lang="en-US" sz="2200" i="1" dirty="0">
                <a:cs typeface="Times New Roman" pitchFamily="18" charset="0"/>
              </a:rPr>
              <a:t> </a:t>
            </a:r>
            <a:r>
              <a:rPr kumimoji="0" lang="en-US" sz="2200" i="1" dirty="0" err="1">
                <a:cs typeface="Times New Roman" pitchFamily="18" charset="0"/>
              </a:rPr>
              <a:t>gian</a:t>
            </a:r>
            <a:r>
              <a:rPr kumimoji="0" lang="en-US" sz="2200" i="1" dirty="0">
                <a:cs typeface="Times New Roman" pitchFamily="18" charset="0"/>
              </a:rPr>
              <a:t>, </a:t>
            </a:r>
            <a:r>
              <a:rPr kumimoji="0" lang="en-US" sz="2200" i="1" dirty="0" err="1">
                <a:cs typeface="Times New Roman" pitchFamily="18" charset="0"/>
              </a:rPr>
              <a:t>mật</a:t>
            </a:r>
            <a:r>
              <a:rPr kumimoji="0" lang="en-US" sz="2200" i="1" dirty="0">
                <a:cs typeface="Times New Roman" pitchFamily="18" charset="0"/>
              </a:rPr>
              <a:t> </a:t>
            </a:r>
            <a:r>
              <a:rPr kumimoji="0" lang="en-US" sz="2200" i="1" dirty="0" err="1">
                <a:cs typeface="Times New Roman" pitchFamily="18" charset="0"/>
              </a:rPr>
              <a:t>thám</a:t>
            </a:r>
            <a:endParaRPr kumimoji="0" lang="en-US" sz="2200" i="1" dirty="0">
              <a:cs typeface="Times New Roman" pitchFamily="18"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2169225" y="411235"/>
            <a:ext cx="9409217"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sz="2400" b="1" u="none" strike="noStrike" cap="none" normalizeH="0" baseline="0" dirty="0" smtClean="0">
                <a:ln>
                  <a:noFill/>
                </a:ln>
                <a:solidFill>
                  <a:srgbClr val="FF0000"/>
                </a:solidFill>
                <a:effectLst/>
                <a:latin typeface="+mj-lt"/>
                <a:ea typeface="Times New Roman" pitchFamily="18" charset="0"/>
                <a:cs typeface="Arial" pitchFamily="34" charset="0"/>
              </a:rPr>
              <a:t>4.3. </a:t>
            </a:r>
            <a:r>
              <a:rPr kumimoji="0" lang="en-US" sz="2400" b="1" u="none" strike="noStrike" cap="none" normalizeH="0" baseline="0" dirty="0" err="1" smtClean="0">
                <a:ln>
                  <a:noFill/>
                </a:ln>
                <a:solidFill>
                  <a:srgbClr val="FF0000"/>
                </a:solidFill>
                <a:effectLst/>
                <a:latin typeface="+mj-lt"/>
                <a:ea typeface="Times New Roman" pitchFamily="18" charset="0"/>
                <a:cs typeface="Arial" pitchFamily="34" charset="0"/>
              </a:rPr>
              <a:t>Vận</a:t>
            </a:r>
            <a:r>
              <a:rPr kumimoji="0" lang="en-US" sz="2400" b="1" u="none" strike="noStrike" cap="none" normalizeH="0" baseline="0" dirty="0" smtClean="0">
                <a:ln>
                  <a:noFill/>
                </a:ln>
                <a:solidFill>
                  <a:srgbClr val="FF0000"/>
                </a:solidFill>
                <a:effectLst/>
                <a:latin typeface="+mj-lt"/>
                <a:ea typeface="Times New Roman" pitchFamily="18" charset="0"/>
                <a:cs typeface="Arial" pitchFamily="34" charset="0"/>
              </a:rPr>
              <a:t> </a:t>
            </a:r>
            <a:r>
              <a:rPr kumimoji="0" lang="en-US" sz="2400" b="1" u="none" strike="noStrike" cap="none" normalizeH="0" baseline="0" dirty="0" err="1" smtClean="0">
                <a:ln>
                  <a:noFill/>
                </a:ln>
                <a:solidFill>
                  <a:srgbClr val="FF0000"/>
                </a:solidFill>
                <a:effectLst/>
                <a:latin typeface="+mj-lt"/>
                <a:ea typeface="Times New Roman" pitchFamily="18" charset="0"/>
                <a:cs typeface="Arial" pitchFamily="34" charset="0"/>
              </a:rPr>
              <a:t>dụng</a:t>
            </a:r>
            <a:r>
              <a:rPr kumimoji="0" lang="en-US" sz="2400" b="1" u="none" strike="noStrike" cap="none" normalizeH="0" baseline="0" dirty="0" smtClean="0">
                <a:ln>
                  <a:noFill/>
                </a:ln>
                <a:solidFill>
                  <a:srgbClr val="FF0000"/>
                </a:solidFill>
                <a:effectLst/>
                <a:latin typeface="+mj-lt"/>
                <a:ea typeface="Times New Roman" pitchFamily="18" charset="0"/>
                <a:cs typeface="Arial" pitchFamily="34" charset="0"/>
              </a:rPr>
              <a:t> </a:t>
            </a:r>
            <a:r>
              <a:rPr kumimoji="0" lang="vi-VN" sz="2400" b="1" u="none" strike="noStrike" cap="none" normalizeH="0" baseline="0" dirty="0" smtClean="0">
                <a:ln>
                  <a:noFill/>
                </a:ln>
                <a:solidFill>
                  <a:srgbClr val="FF0000"/>
                </a:solidFill>
                <a:effectLst/>
                <a:latin typeface="+mj-lt"/>
                <a:ea typeface="Times New Roman" pitchFamily="18" charset="0"/>
                <a:cs typeface="Arial" pitchFamily="34" charset="0"/>
              </a:rPr>
              <a:t>Tư tưởng Hồ Chí Minh vào công tác xây dựng Đảng và xây dựng nhà nước</a:t>
            </a:r>
            <a:endParaRPr kumimoji="0" lang="vi-VN" sz="2400" b="1" u="none" strike="noStrike" cap="none" normalizeH="0" baseline="0" dirty="0" smtClean="0">
              <a:ln>
                <a:noFill/>
              </a:ln>
              <a:solidFill>
                <a:srgbClr val="FF0000"/>
              </a:solidFill>
              <a:effectLst/>
              <a:latin typeface="+mj-lt"/>
              <a:cs typeface="Arial" pitchFamily="34" charset="0"/>
            </a:endParaRPr>
          </a:p>
        </p:txBody>
      </p:sp>
      <p:sp>
        <p:nvSpPr>
          <p:cNvPr id="4" name="Rectangle 3"/>
          <p:cNvSpPr/>
          <p:nvPr/>
        </p:nvSpPr>
        <p:spPr>
          <a:xfrm>
            <a:off x="475527" y="1451160"/>
            <a:ext cx="6250814" cy="400110"/>
          </a:xfrm>
          <a:prstGeom prst="rect">
            <a:avLst/>
          </a:prstGeom>
        </p:spPr>
        <p:txBody>
          <a:bodyPr wrap="none">
            <a:spAutoFit/>
          </a:bodyPr>
          <a:lstStyle/>
          <a:p>
            <a:r>
              <a:rPr lang="vi-VN" sz="2000" b="1" dirty="0" smtClean="0">
                <a:solidFill>
                  <a:schemeClr val="accent1"/>
                </a:solidFill>
                <a:latin typeface="+mj-lt"/>
              </a:rPr>
              <a:t>4.3.1. Về xây dựng Đảng thật sự trong sạch, vững mạnh</a:t>
            </a:r>
            <a:endParaRPr lang="en-US" sz="2000" b="1" dirty="0">
              <a:solidFill>
                <a:schemeClr val="accent1"/>
              </a:solidFill>
              <a:latin typeface="+mj-lt"/>
            </a:endParaRPr>
          </a:p>
        </p:txBody>
      </p:sp>
      <p:sp>
        <p:nvSpPr>
          <p:cNvPr id="5" name="TextBox 5"/>
          <p:cNvSpPr txBox="1">
            <a:spLocks noChangeArrowheads="1"/>
          </p:cNvSpPr>
          <p:nvPr/>
        </p:nvSpPr>
        <p:spPr bwMode="auto">
          <a:xfrm>
            <a:off x="581891" y="4826640"/>
            <a:ext cx="8711210" cy="1569660"/>
          </a:xfrm>
          <a:prstGeom prst="rect">
            <a:avLst/>
          </a:prstGeom>
          <a:noFill/>
          <a:ln w="9525">
            <a:noFill/>
            <a:miter lim="800000"/>
            <a:headEnd/>
            <a:tailEnd/>
          </a:ln>
        </p:spPr>
        <p:txBody>
          <a:bodyPr wrap="square">
            <a:spAutoFit/>
          </a:bodyPr>
          <a:lstStyle/>
          <a:p>
            <a:pPr>
              <a:buFont typeface="Wingdings" pitchFamily="2" charset="2"/>
              <a:buChar char="Ø"/>
            </a:pPr>
            <a:r>
              <a:rPr lang="en-US" sz="2400" b="0" dirty="0" smtClean="0">
                <a:latin typeface="Times New Roman" pitchFamily="18" charset="0"/>
                <a:cs typeface="Times New Roman" pitchFamily="18" charset="0"/>
              </a:rPr>
              <a:t> </a:t>
            </a:r>
            <a:r>
              <a:rPr lang="en-US" sz="2400" b="0" dirty="0" err="1">
                <a:latin typeface="Times New Roman" pitchFamily="18" charset="0"/>
                <a:cs typeface="Times New Roman" pitchFamily="18" charset="0"/>
              </a:rPr>
              <a:t>Xây</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dựng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Đảng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về</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tư</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tưởng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lý</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luận</a:t>
            </a:r>
            <a:endParaRPr lang="en-US" sz="2400" b="0" dirty="0">
              <a:latin typeface="Times New Roman" pitchFamily="18" charset="0"/>
              <a:cs typeface="Times New Roman" pitchFamily="18" charset="0"/>
            </a:endParaRPr>
          </a:p>
          <a:p>
            <a:pPr>
              <a:buFont typeface="Wingdings" pitchFamily="2" charset="2"/>
              <a:buChar char="Ø"/>
            </a:pPr>
            <a:r>
              <a:rPr lang="en-US" sz="2400" b="0" dirty="0" smtClean="0">
                <a:latin typeface="Times New Roman" pitchFamily="18" charset="0"/>
                <a:cs typeface="Times New Roman" pitchFamily="18" charset="0"/>
              </a:rPr>
              <a:t> </a:t>
            </a:r>
            <a:r>
              <a:rPr lang="en-US" sz="2400" b="0" dirty="0" err="1">
                <a:latin typeface="Times New Roman" pitchFamily="18" charset="0"/>
                <a:cs typeface="Times New Roman" pitchFamily="18" charset="0"/>
              </a:rPr>
              <a:t>Xây</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dựng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Đảng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về</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chính</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trị</a:t>
            </a:r>
            <a:endParaRPr lang="en-US" sz="2400" b="0" dirty="0">
              <a:latin typeface="Times New Roman" pitchFamily="18" charset="0"/>
              <a:cs typeface="Times New Roman" pitchFamily="18" charset="0"/>
            </a:endParaRPr>
          </a:p>
          <a:p>
            <a:pPr>
              <a:buFont typeface="Wingdings" pitchFamily="2" charset="2"/>
              <a:buChar char="Ø"/>
            </a:pPr>
            <a:r>
              <a:rPr lang="en-US" sz="2400" b="0" dirty="0" smtClean="0">
                <a:latin typeface="Times New Roman" pitchFamily="18" charset="0"/>
                <a:cs typeface="Times New Roman" pitchFamily="18" charset="0"/>
              </a:rPr>
              <a:t> </a:t>
            </a:r>
            <a:r>
              <a:rPr lang="en-US" sz="2400" b="0" dirty="0" err="1">
                <a:latin typeface="Times New Roman" pitchFamily="18" charset="0"/>
                <a:cs typeface="Times New Roman" pitchFamily="18" charset="0"/>
              </a:rPr>
              <a:t>Xây</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dựng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Đảng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về</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tổ</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chức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bộ</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máy</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công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tác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cán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bộ</a:t>
            </a:r>
            <a:endParaRPr lang="en-US" sz="2400" b="0" dirty="0">
              <a:latin typeface="Times New Roman" pitchFamily="18" charset="0"/>
              <a:cs typeface="Times New Roman" pitchFamily="18" charset="0"/>
            </a:endParaRPr>
          </a:p>
          <a:p>
            <a:pPr>
              <a:buFont typeface="Wingdings" pitchFamily="2" charset="2"/>
              <a:buChar char="Ø"/>
            </a:pPr>
            <a:r>
              <a:rPr lang="en-US" sz="2400" b="0" dirty="0" smtClean="0">
                <a:latin typeface="Times New Roman" pitchFamily="18" charset="0"/>
                <a:cs typeface="Times New Roman" pitchFamily="18" charset="0"/>
              </a:rPr>
              <a:t> </a:t>
            </a:r>
            <a:r>
              <a:rPr lang="en-US" sz="2400" b="0" dirty="0" err="1">
                <a:latin typeface="Times New Roman" pitchFamily="18" charset="0"/>
                <a:cs typeface="Times New Roman" pitchFamily="18" charset="0"/>
              </a:rPr>
              <a:t>Xây</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dựng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Đảng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về</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đạo</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đức</a:t>
            </a:r>
            <a:endParaRPr lang="en-US" sz="2400" b="0" dirty="0">
              <a:latin typeface="Times New Roman" pitchFamily="18" charset="0"/>
              <a:cs typeface="Times New Roman" pitchFamily="18" charset="0"/>
            </a:endParaRPr>
          </a:p>
        </p:txBody>
      </p:sp>
      <p:pic>
        <p:nvPicPr>
          <p:cNvPr id="6" name="Picture 33" descr="f"/>
          <p:cNvPicPr>
            <a:picLocks noChangeAspect="1" noChangeArrowheads="1"/>
          </p:cNvPicPr>
          <p:nvPr/>
        </p:nvPicPr>
        <p:blipFill>
          <a:blip r:embed="rId2" cstate="print"/>
          <a:srcRect/>
          <a:stretch>
            <a:fillRect/>
          </a:stretch>
        </p:blipFill>
        <p:spPr bwMode="auto">
          <a:xfrm>
            <a:off x="8760885" y="5029200"/>
            <a:ext cx="3329516" cy="1752600"/>
          </a:xfrm>
          <a:prstGeom prst="rect">
            <a:avLst/>
          </a:prstGeom>
          <a:noFill/>
          <a:ln w="9525">
            <a:noFill/>
            <a:miter lim="800000"/>
            <a:headEnd/>
            <a:tailEnd/>
          </a:ln>
        </p:spPr>
      </p:pic>
      <p:sp>
        <p:nvSpPr>
          <p:cNvPr id="7" name="Rectangle 7"/>
          <p:cNvSpPr>
            <a:spLocks noChangeArrowheads="1"/>
          </p:cNvSpPr>
          <p:nvPr/>
        </p:nvSpPr>
        <p:spPr bwMode="auto">
          <a:xfrm>
            <a:off x="3422732" y="2457514"/>
            <a:ext cx="8128000" cy="1421992"/>
          </a:xfrm>
          <a:prstGeom prst="rect">
            <a:avLst/>
          </a:prstGeom>
          <a:noFill/>
          <a:ln w="9525">
            <a:noFill/>
            <a:miter lim="800000"/>
            <a:headEnd/>
            <a:tailEnd/>
          </a:ln>
        </p:spPr>
        <p:txBody>
          <a:bodyPr>
            <a:spAutoFit/>
          </a:bodyPr>
          <a:lstStyle/>
          <a:p>
            <a:pPr algn="just">
              <a:lnSpc>
                <a:spcPct val="150000"/>
              </a:lnSpc>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Quá</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trình</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phát</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triển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liên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tục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của</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sự</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nghiệp</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cách</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mạng</a:t>
            </a:r>
            <a:r>
              <a:rPr lang="en-US" sz="2000" b="0" dirty="0">
                <a:latin typeface="Times New Roman" pitchFamily="18" charset="0"/>
                <a:cs typeface="Times New Roman" pitchFamily="18" charset="0"/>
              </a:rPr>
              <a:t> do </a:t>
            </a:r>
            <a:r>
              <a:rPr lang="en-US" sz="2000" b="0" dirty="0" err="1">
                <a:latin typeface="Times New Roman" pitchFamily="18" charset="0"/>
                <a:cs typeface="Times New Roman" pitchFamily="18" charset="0"/>
              </a:rPr>
              <a:t>Đảng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lãnh</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đạo</a:t>
            </a:r>
            <a:r>
              <a:rPr lang="en-US" sz="2000" b="0" dirty="0">
                <a:latin typeface="Times New Roman" pitchFamily="18" charset="0"/>
                <a:cs typeface="Times New Roman" pitchFamily="18" charset="0"/>
              </a:rPr>
              <a:t>. </a:t>
            </a:r>
          </a:p>
          <a:p>
            <a:pPr algn="just">
              <a:lnSpc>
                <a:spcPct val="150000"/>
              </a:lnSpc>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Cơ</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hội</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để</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mỗi</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cán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bộ</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đảng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viên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tự</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rèn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luyện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giáo</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dục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và</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tu</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dưỡng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tốt</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hơn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nhất</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là</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phẩm</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chất</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đạo</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đức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cách</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mạng</a:t>
            </a:r>
            <a:r>
              <a:rPr lang="en-US" sz="2000" b="0" dirty="0">
                <a:latin typeface="Times New Roman" pitchFamily="18" charset="0"/>
                <a:cs typeface="Times New Roman" pitchFamily="18" charset="0"/>
              </a:rPr>
              <a:t>.</a:t>
            </a:r>
          </a:p>
        </p:txBody>
      </p:sp>
      <p:pic>
        <p:nvPicPr>
          <p:cNvPr id="8" name="Picture 4" descr="in_02"/>
          <p:cNvPicPr>
            <a:picLocks noChangeAspect="1" noChangeArrowheads="1"/>
          </p:cNvPicPr>
          <p:nvPr/>
        </p:nvPicPr>
        <p:blipFill>
          <a:blip r:embed="rId3" cstate="print"/>
          <a:srcRect/>
          <a:stretch>
            <a:fillRect/>
          </a:stretch>
        </p:blipFill>
        <p:spPr bwMode="auto">
          <a:xfrm>
            <a:off x="370774" y="2073007"/>
            <a:ext cx="2438400" cy="2449512"/>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WordArt 13"/>
          <p:cNvSpPr>
            <a:spLocks noChangeArrowheads="1" noChangeShapeType="1" noTextEdit="1"/>
          </p:cNvSpPr>
          <p:nvPr/>
        </p:nvSpPr>
        <p:spPr bwMode="auto">
          <a:xfrm>
            <a:off x="6400800" y="5791200"/>
            <a:ext cx="5588000" cy="914400"/>
          </a:xfrm>
          <a:prstGeom prst="rect">
            <a:avLst/>
          </a:prstGeom>
        </p:spPr>
        <p:txBody>
          <a:bodyPr wrap="none" fromWordArt="1">
            <a:prstTxWarp prst="textSlantUp">
              <a:avLst>
                <a:gd name="adj" fmla="val 67199"/>
              </a:avLst>
            </a:prstTxWarp>
          </a:bodyPr>
          <a:lstStyle/>
          <a:p>
            <a:pPr algn="ctr"/>
            <a:r>
              <a:rPr lang="en-US" sz="3600" kern="10">
                <a:ln w="9525" cap="sq">
                  <a:solidFill>
                    <a:srgbClr val="CC99FF"/>
                  </a:solidFill>
                  <a:round/>
                  <a:headEnd type="none" w="sm" len="sm"/>
                  <a:tailEnd type="none" w="sm" len="sm"/>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VnCooperH"/>
              </a:rPr>
              <a:t>phong trµo c«ng nh©n</a:t>
            </a:r>
          </a:p>
        </p:txBody>
      </p:sp>
      <p:sp>
        <p:nvSpPr>
          <p:cNvPr id="29699" name="Rectangle 15"/>
          <p:cNvSpPr>
            <a:spLocks noChangeArrowheads="1"/>
          </p:cNvSpPr>
          <p:nvPr/>
        </p:nvSpPr>
        <p:spPr bwMode="auto">
          <a:xfrm>
            <a:off x="2946400" y="1600200"/>
            <a:ext cx="6299200" cy="4267200"/>
          </a:xfrm>
          <a:prstGeom prst="rect">
            <a:avLst/>
          </a:prstGeom>
          <a:solidFill>
            <a:srgbClr val="FFFFCC"/>
          </a:solidFill>
          <a:ln w="38100" cap="sq">
            <a:solidFill>
              <a:srgbClr val="663300"/>
            </a:solidFill>
            <a:miter lim="800000"/>
            <a:headEnd type="none" w="sm" len="sm"/>
            <a:tailEnd type="none" w="sm" len="sm"/>
          </a:ln>
        </p:spPr>
        <p:txBody>
          <a:bodyPr wrap="none" anchor="ctr"/>
          <a:lstStyle/>
          <a:p>
            <a:endParaRPr lang="en-US"/>
          </a:p>
        </p:txBody>
      </p:sp>
      <p:sp>
        <p:nvSpPr>
          <p:cNvPr id="29700" name="Rectangle 16"/>
          <p:cNvSpPr>
            <a:spLocks noChangeArrowheads="1"/>
          </p:cNvSpPr>
          <p:nvPr/>
        </p:nvSpPr>
        <p:spPr bwMode="auto">
          <a:xfrm>
            <a:off x="3352801" y="5257800"/>
            <a:ext cx="5568951" cy="381000"/>
          </a:xfrm>
          <a:prstGeom prst="rect">
            <a:avLst/>
          </a:prstGeom>
          <a:noFill/>
          <a:ln w="9525">
            <a:noFill/>
            <a:miter lim="800000"/>
            <a:headEnd/>
            <a:tailEnd/>
          </a:ln>
        </p:spPr>
        <p:txBody>
          <a:bodyPr/>
          <a:lstStyle/>
          <a:p>
            <a:pPr marL="342900" indent="-342900" algn="ctr">
              <a:spcBef>
                <a:spcPct val="20000"/>
              </a:spcBef>
              <a:buClr>
                <a:schemeClr val="folHlink"/>
              </a:buClr>
              <a:buSzPct val="85000"/>
              <a:buFont typeface="Wingdings" pitchFamily="2" charset="2"/>
              <a:buNone/>
            </a:pPr>
            <a:r>
              <a:rPr kumimoji="0" lang="en-US" sz="2000" i="1">
                <a:solidFill>
                  <a:srgbClr val="0000FF"/>
                </a:solidFill>
                <a:latin typeface=".VnTime" pitchFamily="34" charset="0"/>
              </a:rPr>
              <a:t>Mét sè cuéc ®Êu tranh tiªu biÓu</a:t>
            </a:r>
            <a:endParaRPr kumimoji="0" lang="en-US" sz="2000">
              <a:solidFill>
                <a:srgbClr val="0000FF"/>
              </a:solidFill>
              <a:latin typeface=".VnTime" pitchFamily="34" charset="0"/>
            </a:endParaRPr>
          </a:p>
        </p:txBody>
      </p:sp>
      <p:pic>
        <p:nvPicPr>
          <p:cNvPr id="32785" name="Picture 17" descr="DSC00790"/>
          <p:cNvPicPr>
            <a:picLocks noChangeAspect="1" noChangeArrowheads="1"/>
          </p:cNvPicPr>
          <p:nvPr/>
        </p:nvPicPr>
        <p:blipFill>
          <a:blip r:embed="rId2" cstate="print"/>
          <a:srcRect/>
          <a:stretch>
            <a:fillRect/>
          </a:stretch>
        </p:blipFill>
        <p:spPr bwMode="auto">
          <a:xfrm>
            <a:off x="3168651" y="1752600"/>
            <a:ext cx="5689600" cy="3200400"/>
          </a:xfrm>
          <a:prstGeom prst="rect">
            <a:avLst/>
          </a:prstGeom>
          <a:noFill/>
          <a:ln w="9525">
            <a:noFill/>
            <a:miter lim="800000"/>
            <a:headEnd/>
            <a:tailEnd/>
          </a:ln>
        </p:spPr>
      </p:pic>
      <p:pic>
        <p:nvPicPr>
          <p:cNvPr id="32786" name="Picture 18" descr="phu rieng"/>
          <p:cNvPicPr>
            <a:picLocks noChangeAspect="1" noChangeArrowheads="1"/>
          </p:cNvPicPr>
          <p:nvPr/>
        </p:nvPicPr>
        <p:blipFill>
          <a:blip r:embed="rId3" cstate="print">
            <a:lum bright="12000" contrast="12000"/>
            <a:grayscl/>
          </a:blip>
          <a:srcRect/>
          <a:stretch>
            <a:fillRect/>
          </a:stretch>
        </p:blipFill>
        <p:spPr bwMode="auto">
          <a:xfrm>
            <a:off x="194733" y="399393"/>
            <a:ext cx="5698067" cy="3783671"/>
          </a:xfrm>
          <a:prstGeom prst="rect">
            <a:avLst/>
          </a:prstGeom>
          <a:noFill/>
          <a:ln w="9525">
            <a:noFill/>
            <a:miter lim="800000"/>
            <a:headEnd/>
            <a:tailEnd/>
          </a:ln>
        </p:spPr>
      </p:pic>
      <p:pic>
        <p:nvPicPr>
          <p:cNvPr id="32787" name="Picture 19" descr="nha may soi ND"/>
          <p:cNvPicPr>
            <a:picLocks noChangeAspect="1" noChangeArrowheads="1"/>
          </p:cNvPicPr>
          <p:nvPr/>
        </p:nvPicPr>
        <p:blipFill>
          <a:blip r:embed="rId4" cstate="print">
            <a:lum bright="24000" contrast="12000"/>
            <a:grayscl/>
          </a:blip>
          <a:srcRect/>
          <a:stretch>
            <a:fillRect/>
          </a:stretch>
        </p:blipFill>
        <p:spPr bwMode="auto">
          <a:xfrm>
            <a:off x="4470400" y="1295401"/>
            <a:ext cx="5698067" cy="3497263"/>
          </a:xfrm>
          <a:prstGeom prst="rect">
            <a:avLst/>
          </a:prstGeom>
          <a:noFill/>
          <a:ln w="9525">
            <a:noFill/>
            <a:miter lim="800000"/>
            <a:headEnd/>
            <a:tailEnd/>
          </a:ln>
        </p:spPr>
      </p:pic>
      <p:pic>
        <p:nvPicPr>
          <p:cNvPr id="32788" name="Picture 20" descr="600 tho in dcong"/>
          <p:cNvPicPr>
            <a:picLocks noChangeAspect="1" noChangeArrowheads="1"/>
          </p:cNvPicPr>
          <p:nvPr/>
        </p:nvPicPr>
        <p:blipFill>
          <a:blip r:embed="rId5" cstate="print">
            <a:lum bright="18000" contrast="18000"/>
            <a:grayscl/>
          </a:blip>
          <a:srcRect/>
          <a:stretch>
            <a:fillRect/>
          </a:stretch>
        </p:blipFill>
        <p:spPr bwMode="auto">
          <a:xfrm>
            <a:off x="3352800" y="2590800"/>
            <a:ext cx="5698067" cy="2438400"/>
          </a:xfrm>
          <a:prstGeom prst="rect">
            <a:avLst/>
          </a:prstGeom>
          <a:noFill/>
          <a:ln w="9525">
            <a:noFill/>
            <a:miter lim="800000"/>
            <a:headEnd/>
            <a:tailEnd/>
          </a:ln>
        </p:spPr>
      </p:pic>
      <p:pic>
        <p:nvPicPr>
          <p:cNvPr id="32789" name="Picture 21" descr="hai phong dinh cong"/>
          <p:cNvPicPr>
            <a:picLocks noChangeAspect="1" noChangeArrowheads="1"/>
          </p:cNvPicPr>
          <p:nvPr/>
        </p:nvPicPr>
        <p:blipFill>
          <a:blip r:embed="rId6" cstate="print">
            <a:lum bright="18000" contrast="12000"/>
            <a:grayscl/>
          </a:blip>
          <a:srcRect/>
          <a:stretch>
            <a:fillRect/>
          </a:stretch>
        </p:blipFill>
        <p:spPr bwMode="auto">
          <a:xfrm>
            <a:off x="1016000" y="3200400"/>
            <a:ext cx="5698067" cy="2362200"/>
          </a:xfrm>
          <a:prstGeom prst="rect">
            <a:avLst/>
          </a:prstGeom>
          <a:noFill/>
          <a:ln w="9525">
            <a:noFill/>
            <a:miter lim="800000"/>
            <a:headEnd/>
            <a:tailEnd/>
          </a:ln>
        </p:spPr>
      </p:pic>
      <p:pic>
        <p:nvPicPr>
          <p:cNvPr id="32790" name="Picture 22" descr="cho lon dinh cong"/>
          <p:cNvPicPr>
            <a:picLocks noChangeAspect="1" noChangeArrowheads="1"/>
          </p:cNvPicPr>
          <p:nvPr/>
        </p:nvPicPr>
        <p:blipFill>
          <a:blip r:embed="rId7" cstate="print">
            <a:lum bright="18000"/>
            <a:grayscl/>
          </a:blip>
          <a:srcRect/>
          <a:stretch>
            <a:fillRect/>
          </a:stretch>
        </p:blipFill>
        <p:spPr bwMode="auto">
          <a:xfrm>
            <a:off x="304800" y="4046538"/>
            <a:ext cx="5698067" cy="2735262"/>
          </a:xfrm>
          <a:prstGeom prst="rect">
            <a:avLst/>
          </a:prstGeom>
          <a:noFill/>
          <a:ln w="9525">
            <a:noFill/>
            <a:miter lim="800000"/>
            <a:headEnd/>
            <a:tailEnd/>
          </a:ln>
        </p:spPr>
      </p:pic>
      <p:sp>
        <p:nvSpPr>
          <p:cNvPr id="29708" name="TextBox 17"/>
          <p:cNvSpPr txBox="1">
            <a:spLocks noChangeArrowheads="1"/>
          </p:cNvSpPr>
          <p:nvPr/>
        </p:nvSpPr>
        <p:spPr bwMode="auto">
          <a:xfrm>
            <a:off x="10160000" y="3048000"/>
            <a:ext cx="1930400" cy="1015663"/>
          </a:xfrm>
          <a:prstGeom prst="rect">
            <a:avLst/>
          </a:prstGeom>
          <a:noFill/>
          <a:ln w="9525">
            <a:noFill/>
            <a:miter lim="800000"/>
            <a:headEnd/>
            <a:tailEnd/>
          </a:ln>
        </p:spPr>
        <p:txBody>
          <a:bodyPr>
            <a:spAutoFit/>
          </a:bodyPr>
          <a:lstStyle/>
          <a:p>
            <a:pPr algn="just"/>
            <a:r>
              <a:rPr lang="en-US" sz="2000" b="0"/>
              <a:t>T</a:t>
            </a:r>
            <a:r>
              <a:rPr lang="en-US" sz="2000" b="0">
                <a:latin typeface="Times New Roman" pitchFamily="18" charset="0"/>
                <a:cs typeface="Times New Roman" pitchFamily="18" charset="0"/>
              </a:rPr>
              <a:t>ôn Đức Thắng</a:t>
            </a:r>
          </a:p>
          <a:p>
            <a:pPr algn="just"/>
            <a:r>
              <a:rPr lang="en-US" sz="2000" b="0">
                <a:latin typeface="Times New Roman" pitchFamily="18" charset="0"/>
                <a:cs typeface="Times New Roman" pitchFamily="18" charset="0"/>
              </a:rPr>
              <a:t>Người sáng lập Công hội đỏ</a:t>
            </a:r>
            <a:endParaRPr lang="en-US" sz="2000" b="0"/>
          </a:p>
        </p:txBody>
      </p:sp>
      <p:pic>
        <p:nvPicPr>
          <p:cNvPr id="29709" name="Picture 11"/>
          <p:cNvPicPr>
            <a:picLocks noChangeAspect="1" noChangeArrowheads="1"/>
          </p:cNvPicPr>
          <p:nvPr/>
        </p:nvPicPr>
        <p:blipFill>
          <a:blip r:embed="rId8" cstate="print"/>
          <a:srcRect/>
          <a:stretch>
            <a:fillRect/>
          </a:stretch>
        </p:blipFill>
        <p:spPr bwMode="auto">
          <a:xfrm>
            <a:off x="9347201" y="228600"/>
            <a:ext cx="2586567" cy="2819400"/>
          </a:xfrm>
          <a:prstGeom prst="rect">
            <a:avLst/>
          </a:prstGeom>
          <a:noFill/>
          <a:ln w="381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785"/>
                                        </p:tgtEl>
                                        <p:attrNameLst>
                                          <p:attrName>style.visibility</p:attrName>
                                        </p:attrNameLst>
                                      </p:cBhvr>
                                      <p:to>
                                        <p:strVal val="visible"/>
                                      </p:to>
                                    </p:set>
                                    <p:animEffect transition="in" filter="dissolve">
                                      <p:cBhvr>
                                        <p:cTn id="7" dur="500"/>
                                        <p:tgtEl>
                                          <p:spTgt spid="3278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786"/>
                                        </p:tgtEl>
                                        <p:attrNameLst>
                                          <p:attrName>style.visibility</p:attrName>
                                        </p:attrNameLst>
                                      </p:cBhvr>
                                      <p:to>
                                        <p:strVal val="visible"/>
                                      </p:to>
                                    </p:set>
                                    <p:animEffect transition="in" filter="dissolve">
                                      <p:cBhvr>
                                        <p:cTn id="12" dur="500"/>
                                        <p:tgtEl>
                                          <p:spTgt spid="32786"/>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32787"/>
                                        </p:tgtEl>
                                        <p:attrNameLst>
                                          <p:attrName>style.visibility</p:attrName>
                                        </p:attrNameLst>
                                      </p:cBhvr>
                                      <p:to>
                                        <p:strVal val="visible"/>
                                      </p:to>
                                    </p:set>
                                    <p:anim calcmode="lin" valueType="num">
                                      <p:cBhvr>
                                        <p:cTn id="17" dur="1000" fill="hold"/>
                                        <p:tgtEl>
                                          <p:spTgt spid="32787"/>
                                        </p:tgtEl>
                                        <p:attrNameLst>
                                          <p:attrName>ppt_w</p:attrName>
                                        </p:attrNameLst>
                                      </p:cBhvr>
                                      <p:tavLst>
                                        <p:tav tm="0">
                                          <p:val>
                                            <p:strVal val="#ppt_w*0.70"/>
                                          </p:val>
                                        </p:tav>
                                        <p:tav tm="100000">
                                          <p:val>
                                            <p:strVal val="#ppt_w"/>
                                          </p:val>
                                        </p:tav>
                                      </p:tavLst>
                                    </p:anim>
                                    <p:anim calcmode="lin" valueType="num">
                                      <p:cBhvr>
                                        <p:cTn id="18" dur="1000" fill="hold"/>
                                        <p:tgtEl>
                                          <p:spTgt spid="32787"/>
                                        </p:tgtEl>
                                        <p:attrNameLst>
                                          <p:attrName>ppt_h</p:attrName>
                                        </p:attrNameLst>
                                      </p:cBhvr>
                                      <p:tavLst>
                                        <p:tav tm="0">
                                          <p:val>
                                            <p:strVal val="#ppt_h"/>
                                          </p:val>
                                        </p:tav>
                                        <p:tav tm="100000">
                                          <p:val>
                                            <p:strVal val="#ppt_h"/>
                                          </p:val>
                                        </p:tav>
                                      </p:tavLst>
                                    </p:anim>
                                    <p:animEffect transition="in" filter="fade">
                                      <p:cBhvr>
                                        <p:cTn id="19" dur="1000"/>
                                        <p:tgtEl>
                                          <p:spTgt spid="3278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2788"/>
                                        </p:tgtEl>
                                        <p:attrNameLst>
                                          <p:attrName>style.visibility</p:attrName>
                                        </p:attrNameLst>
                                      </p:cBhvr>
                                      <p:to>
                                        <p:strVal val="visible"/>
                                      </p:to>
                                    </p:set>
                                    <p:animEffect transition="in" filter="dissolve">
                                      <p:cBhvr>
                                        <p:cTn id="24" dur="500"/>
                                        <p:tgtEl>
                                          <p:spTgt spid="3278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2789"/>
                                        </p:tgtEl>
                                        <p:attrNameLst>
                                          <p:attrName>style.visibility</p:attrName>
                                        </p:attrNameLst>
                                      </p:cBhvr>
                                      <p:to>
                                        <p:strVal val="visible"/>
                                      </p:to>
                                    </p:set>
                                    <p:animEffect transition="in" filter="wipe(up)">
                                      <p:cBhvr>
                                        <p:cTn id="29" dur="500"/>
                                        <p:tgtEl>
                                          <p:spTgt spid="3278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2790"/>
                                        </p:tgtEl>
                                        <p:attrNameLst>
                                          <p:attrName>style.visibility</p:attrName>
                                        </p:attrNameLst>
                                      </p:cBhvr>
                                      <p:to>
                                        <p:strVal val="visible"/>
                                      </p:to>
                                    </p:set>
                                    <p:animEffect transition="in" filter="dissolve">
                                      <p:cBhvr>
                                        <p:cTn id="34" dur="500"/>
                                        <p:tgtEl>
                                          <p:spTgt spid="32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2185059" y="380010"/>
            <a:ext cx="7213600" cy="954088"/>
          </a:xfrm>
          <a:prstGeom prst="rect">
            <a:avLst/>
          </a:prstGeom>
          <a:noFill/>
          <a:ln w="9525">
            <a:solidFill>
              <a:schemeClr val="tx1"/>
            </a:solidFill>
            <a:miter lim="800000"/>
            <a:headEnd/>
            <a:tailEnd/>
          </a:ln>
        </p:spPr>
        <p:txBody>
          <a:bodyPr>
            <a:spAutoFit/>
          </a:bodyPr>
          <a:lstStyle/>
          <a:p>
            <a:pPr algn="ctr"/>
            <a:r>
              <a:rPr kumimoji="0" lang="en-US" sz="2800" dirty="0">
                <a:solidFill>
                  <a:srgbClr val="FF0066"/>
                </a:solidFill>
                <a:latin typeface="Times New Roman" pitchFamily="18" charset="0"/>
              </a:rPr>
              <a:t>DI CHÚC </a:t>
            </a:r>
          </a:p>
          <a:p>
            <a:pPr algn="ctr"/>
            <a:r>
              <a:rPr kumimoji="0" lang="en-US" sz="2800" dirty="0">
                <a:solidFill>
                  <a:srgbClr val="FF0066"/>
                </a:solidFill>
                <a:latin typeface="Times New Roman" pitchFamily="18" charset="0"/>
              </a:rPr>
              <a:t>CỦA CHỦ TỊCH HỒ CHÍ MINH</a:t>
            </a:r>
          </a:p>
        </p:txBody>
      </p:sp>
      <p:sp>
        <p:nvSpPr>
          <p:cNvPr id="49155" name="TextBox 2"/>
          <p:cNvSpPr txBox="1">
            <a:spLocks noChangeArrowheads="1"/>
          </p:cNvSpPr>
          <p:nvPr/>
        </p:nvSpPr>
        <p:spPr bwMode="auto">
          <a:xfrm>
            <a:off x="218594" y="1633394"/>
            <a:ext cx="5655733" cy="3816429"/>
          </a:xfrm>
          <a:prstGeom prst="rect">
            <a:avLst/>
          </a:prstGeom>
          <a:noFill/>
          <a:ln w="9525">
            <a:noFill/>
            <a:miter lim="800000"/>
            <a:headEnd/>
            <a:tailEnd/>
          </a:ln>
        </p:spPr>
        <p:txBody>
          <a:bodyPr>
            <a:spAutoFit/>
          </a:bodyPr>
          <a:lstStyle/>
          <a:p>
            <a:pPr algn="just"/>
            <a:r>
              <a:rPr lang="en-US" sz="2200" b="0" i="1" dirty="0">
                <a:solidFill>
                  <a:srgbClr val="000000"/>
                </a:solidFill>
                <a:latin typeface="Times New Roman" pitchFamily="18" charset="0"/>
                <a:cs typeface="Times New Roman" pitchFamily="18" charset="0"/>
              </a:rPr>
              <a:t>     </a:t>
            </a:r>
            <a:r>
              <a:rPr lang="en-US" sz="2200" i="1" dirty="0" err="1">
                <a:solidFill>
                  <a:srgbClr val="000000"/>
                </a:solidFill>
                <a:latin typeface="Times New Roman" pitchFamily="18" charset="0"/>
                <a:cs typeface="Times New Roman" pitchFamily="18" charset="0"/>
              </a:rPr>
              <a:t>Trước</a:t>
            </a:r>
            <a:r>
              <a:rPr lang="en-US" sz="2200" i="1" dirty="0">
                <a:solidFill>
                  <a:srgbClr val="000000"/>
                </a:solidFill>
                <a:latin typeface="Times New Roman" pitchFamily="18" charset="0"/>
                <a:cs typeface="Times New Roman" pitchFamily="18" charset="0"/>
              </a:rPr>
              <a:t> </a:t>
            </a:r>
            <a:r>
              <a:rPr lang="en-US" sz="2200" i="1" dirty="0" err="1">
                <a:solidFill>
                  <a:srgbClr val="000000"/>
                </a:solidFill>
                <a:latin typeface="Times New Roman" pitchFamily="18" charset="0"/>
                <a:cs typeface="Times New Roman" pitchFamily="18" charset="0"/>
              </a:rPr>
              <a:t>hết</a:t>
            </a:r>
            <a:r>
              <a:rPr lang="en-US" sz="2200" i="1" dirty="0">
                <a:solidFill>
                  <a:srgbClr val="000000"/>
                </a:solidFill>
                <a:latin typeface="Times New Roman" pitchFamily="18" charset="0"/>
                <a:cs typeface="Times New Roman" pitchFamily="18" charset="0"/>
              </a:rPr>
              <a:t> </a:t>
            </a:r>
            <a:r>
              <a:rPr lang="en-US" sz="2200" i="1" dirty="0" err="1">
                <a:solidFill>
                  <a:srgbClr val="000000"/>
                </a:solidFill>
                <a:latin typeface="Times New Roman" pitchFamily="18" charset="0"/>
                <a:cs typeface="Times New Roman" pitchFamily="18" charset="0"/>
              </a:rPr>
              <a:t>nói</a:t>
            </a:r>
            <a:r>
              <a:rPr lang="en-US" sz="2200" i="1" dirty="0">
                <a:solidFill>
                  <a:srgbClr val="000000"/>
                </a:solidFill>
                <a:latin typeface="Times New Roman" pitchFamily="18" charset="0"/>
                <a:cs typeface="Times New Roman" pitchFamily="18" charset="0"/>
              </a:rPr>
              <a:t> </a:t>
            </a:r>
            <a:r>
              <a:rPr lang="en-US" sz="2200" i="1" dirty="0" err="1">
                <a:solidFill>
                  <a:srgbClr val="000000"/>
                </a:solidFill>
                <a:latin typeface="Times New Roman" pitchFamily="18" charset="0"/>
                <a:cs typeface="Times New Roman" pitchFamily="18" charset="0"/>
              </a:rPr>
              <a:t>về</a:t>
            </a:r>
            <a:r>
              <a:rPr lang="en-US" sz="2200" i="1" dirty="0">
                <a:solidFill>
                  <a:srgbClr val="000000"/>
                </a:solidFill>
                <a:latin typeface="Times New Roman" pitchFamily="18" charset="0"/>
                <a:cs typeface="Times New Roman" pitchFamily="18" charset="0"/>
              </a:rPr>
              <a:t> </a:t>
            </a:r>
            <a:r>
              <a:rPr lang="en-US" sz="2200" i="1" dirty="0" err="1">
                <a:solidFill>
                  <a:srgbClr val="000000"/>
                </a:solidFill>
                <a:latin typeface="Times New Roman" pitchFamily="18" charset="0"/>
                <a:cs typeface="Times New Roman" pitchFamily="18" charset="0"/>
              </a:rPr>
              <a:t>Đảng</a:t>
            </a:r>
            <a:r>
              <a:rPr lang="en-US" sz="2200" i="1" dirty="0">
                <a:solidFill>
                  <a:srgbClr val="000000"/>
                </a:solidFill>
                <a:latin typeface="Times New Roman" pitchFamily="18" charset="0"/>
                <a:cs typeface="Times New Roman" pitchFamily="18" charset="0"/>
              </a:rPr>
              <a:t> </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Nhờ</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đoàn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kết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chặt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chẽ</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một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lòng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một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dạ</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phục</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vụ</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giai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cấp</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phục</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vụ</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nhân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dân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phục</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vụ</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Tổ</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quốc</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cho</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nên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từ</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ngày</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thành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lập</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đến</a:t>
            </a:r>
            <a:r>
              <a:rPr lang="en-US" sz="2200" b="0" i="1" dirty="0">
                <a:solidFill>
                  <a:srgbClr val="000000"/>
                </a:solidFill>
                <a:latin typeface="Times New Roman" pitchFamily="18" charset="0"/>
                <a:cs typeface="Times New Roman" pitchFamily="18" charset="0"/>
              </a:rPr>
              <a:t> nay, </a:t>
            </a:r>
            <a:r>
              <a:rPr lang="en-US" sz="2200" b="0" i="1" dirty="0" err="1">
                <a:solidFill>
                  <a:srgbClr val="000000"/>
                </a:solidFill>
                <a:latin typeface="Times New Roman" pitchFamily="18" charset="0"/>
                <a:cs typeface="Times New Roman" pitchFamily="18" charset="0"/>
              </a:rPr>
              <a:t>Đảng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ta</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đã</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đoàn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kết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tổ</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chức</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lãnh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đạo</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nhân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dân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ta</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hăng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hái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đấu</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tranh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tiến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từ</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thắng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lợi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này</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đến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thắng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lợi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khác</a:t>
            </a:r>
            <a:r>
              <a:rPr lang="en-US" sz="2200" b="0" i="1" dirty="0">
                <a:solidFill>
                  <a:srgbClr val="000000"/>
                </a:solidFill>
                <a:latin typeface="Times New Roman" pitchFamily="18" charset="0"/>
                <a:cs typeface="Times New Roman" pitchFamily="18" charset="0"/>
              </a:rPr>
              <a:t>.</a:t>
            </a:r>
          </a:p>
          <a:p>
            <a:pPr algn="just"/>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Đoàn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kết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một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truyền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thống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cực</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kỳ</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quý</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báu</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của</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Đảng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của</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nhân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dân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ta</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Các</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đồng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chí</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từ</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Trung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ương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đến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các</a:t>
            </a:r>
            <a:r>
              <a:rPr lang="en-US" sz="2200" b="0" i="1" dirty="0">
                <a:solidFill>
                  <a:srgbClr val="000000"/>
                </a:solidFill>
                <a:latin typeface="Times New Roman" pitchFamily="18" charset="0"/>
                <a:cs typeface="Times New Roman" pitchFamily="18" charset="0"/>
              </a:rPr>
              <a:t> chi </a:t>
            </a:r>
            <a:r>
              <a:rPr lang="en-US" sz="2200" b="0" i="1" dirty="0" err="1">
                <a:solidFill>
                  <a:srgbClr val="000000"/>
                </a:solidFill>
                <a:latin typeface="Times New Roman" pitchFamily="18" charset="0"/>
                <a:cs typeface="Times New Roman" pitchFamily="18" charset="0"/>
              </a:rPr>
              <a:t>bộ</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cần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phải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giữ</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gìn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sự</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đoàn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kết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nhất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trí</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của</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Đảng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như</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giữ</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gìn</a:t>
            </a:r>
            <a:r>
              <a:rPr lang="en-US" sz="2200" b="0" i="1" dirty="0">
                <a:solidFill>
                  <a:srgbClr val="000000"/>
                </a:solidFill>
                <a:latin typeface="Times New Roman" pitchFamily="18" charset="0"/>
                <a:cs typeface="Times New Roman" pitchFamily="18" charset="0"/>
              </a:rPr>
              <a:t> con </a:t>
            </a:r>
            <a:r>
              <a:rPr lang="en-US" sz="2200" b="0" i="1" dirty="0" err="1">
                <a:solidFill>
                  <a:srgbClr val="000000"/>
                </a:solidFill>
                <a:latin typeface="Times New Roman" pitchFamily="18" charset="0"/>
                <a:cs typeface="Times New Roman" pitchFamily="18" charset="0"/>
              </a:rPr>
              <a:t>ngươi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của</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mình</a:t>
            </a:r>
            <a:r>
              <a:rPr lang="en-US" sz="2200" b="0" i="1" dirty="0">
                <a:solidFill>
                  <a:srgbClr val="000000"/>
                </a:solidFill>
                <a:latin typeface="Times New Roman" pitchFamily="18" charset="0"/>
                <a:cs typeface="Times New Roman" pitchFamily="18" charset="0"/>
              </a:rPr>
              <a:t>.</a:t>
            </a:r>
          </a:p>
        </p:txBody>
      </p:sp>
      <p:sp>
        <p:nvSpPr>
          <p:cNvPr id="49156" name="TextBox 3"/>
          <p:cNvSpPr txBox="1">
            <a:spLocks noChangeArrowheads="1"/>
          </p:cNvSpPr>
          <p:nvPr/>
        </p:nvSpPr>
        <p:spPr bwMode="auto">
          <a:xfrm>
            <a:off x="6066971" y="1482437"/>
            <a:ext cx="5404592" cy="4154984"/>
          </a:xfrm>
          <a:prstGeom prst="rect">
            <a:avLst/>
          </a:prstGeom>
          <a:noFill/>
          <a:ln w="9525">
            <a:noFill/>
            <a:miter lim="800000"/>
            <a:headEnd/>
            <a:tailEnd/>
          </a:ln>
        </p:spPr>
        <p:txBody>
          <a:bodyPr wrap="square">
            <a:spAutoFit/>
          </a:bodyPr>
          <a:lstStyle/>
          <a:p>
            <a:pPr algn="just"/>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Trong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Đảng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thực</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hành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dân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chủ</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rộng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rãi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thường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xuyên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nghiêm</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chỉnh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tự</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phê</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bình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phê</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bình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cách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tốt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nhất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để</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củng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cố</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phát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triển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sự</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đoàn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kết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thống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nhất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của</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Đảng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Phải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có</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tình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đồng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chí</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thương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yêu</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lẫn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nhau</a:t>
            </a:r>
            <a:r>
              <a:rPr lang="en-US" sz="2200" b="0" i="1" dirty="0">
                <a:solidFill>
                  <a:srgbClr val="000000"/>
                </a:solidFill>
                <a:latin typeface="Times New Roman" pitchFamily="18" charset="0"/>
                <a:cs typeface="Times New Roman" pitchFamily="18" charset="0"/>
              </a:rPr>
              <a:t>.</a:t>
            </a:r>
            <a:endParaRPr lang="en-US" sz="2200" b="0" i="1" dirty="0">
              <a:solidFill>
                <a:srgbClr val="000000"/>
              </a:solidFill>
              <a:latin typeface=".VnRevueH" pitchFamily="34" charset="0"/>
            </a:endParaRPr>
          </a:p>
          <a:p>
            <a:pPr algn="just"/>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Đảng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ta</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một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đảng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cầm</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quyền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Mỗi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đảng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viên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cán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bộ</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phải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thật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sự</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thấm</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nhuần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đạo</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đức</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cáh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mạng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thật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sự</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cần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kiệm</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liêm</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chính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chí</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công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vô</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tư</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Phải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giữ</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gìn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Đảng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ta</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thật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trong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sạch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phải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xứng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đáng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người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lãnh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đạo</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là</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người</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đầy</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tớ</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thật</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trung</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thành</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của</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nhân</a:t>
            </a:r>
            <a:r>
              <a:rPr lang="en-US" sz="2200" b="0" i="1" dirty="0">
                <a:solidFill>
                  <a:srgbClr val="000000"/>
                </a:solidFill>
                <a:latin typeface="Times New Roman" pitchFamily="18" charset="0"/>
                <a:cs typeface="Times New Roman" pitchFamily="18" charset="0"/>
              </a:rPr>
              <a:t> </a:t>
            </a:r>
            <a:r>
              <a:rPr lang="en-US" sz="2200" b="0" i="1" dirty="0" err="1">
                <a:solidFill>
                  <a:srgbClr val="000000"/>
                </a:solidFill>
                <a:latin typeface="Times New Roman" pitchFamily="18" charset="0"/>
                <a:cs typeface="Times New Roman" pitchFamily="18" charset="0"/>
              </a:rPr>
              <a:t>dân</a:t>
            </a:r>
            <a:r>
              <a:rPr lang="en-US" sz="2200" b="0" i="1" dirty="0">
                <a:solidFill>
                  <a:srgbClr val="000000"/>
                </a:solidFill>
                <a:latin typeface="Times New Roman" pitchFamily="18" charset="0"/>
                <a:cs typeface="Times New Roman" pitchFamily="18" charset="0"/>
              </a:rPr>
              <a:t>.</a:t>
            </a:r>
          </a:p>
        </p:txBody>
      </p:sp>
      <p:cxnSp>
        <p:nvCxnSpPr>
          <p:cNvPr id="49157" name="Straight Connector 5"/>
          <p:cNvCxnSpPr>
            <a:cxnSpLocks noChangeShapeType="1"/>
          </p:cNvCxnSpPr>
          <p:nvPr/>
        </p:nvCxnSpPr>
        <p:spPr bwMode="auto">
          <a:xfrm rot="5400000">
            <a:off x="3711590" y="3544784"/>
            <a:ext cx="4419600" cy="0"/>
          </a:xfrm>
          <a:prstGeom prst="line">
            <a:avLst/>
          </a:prstGeom>
          <a:noFill/>
          <a:ln w="9525" algn="ctr">
            <a:solidFill>
              <a:schemeClr val="tx1"/>
            </a:solidFill>
            <a:round/>
            <a:headEnd/>
            <a:tailEnd/>
          </a:ln>
        </p:spPr>
      </p:cxn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Oval 9" descr="Bac Ho nam 1969 (2)"/>
          <p:cNvSpPr>
            <a:spLocks noChangeArrowheads="1"/>
          </p:cNvSpPr>
          <p:nvPr/>
        </p:nvSpPr>
        <p:spPr bwMode="auto">
          <a:xfrm>
            <a:off x="9956800" y="152400"/>
            <a:ext cx="2032000" cy="2514600"/>
          </a:xfrm>
          <a:prstGeom prst="ellipse">
            <a:avLst/>
          </a:prstGeom>
          <a:blipFill dpi="0" rotWithShape="1">
            <a:blip r:embed="rId2" cstate="print"/>
            <a:srcRect/>
            <a:stretch>
              <a:fillRect/>
            </a:stretch>
          </a:blipFill>
          <a:ln w="38100">
            <a:noFill/>
            <a:round/>
            <a:headEnd/>
            <a:tailEnd/>
          </a:ln>
        </p:spPr>
        <p:txBody>
          <a:bodyPr wrap="none" anchor="ctr"/>
          <a:lstStyle/>
          <a:p>
            <a:endParaRPr lang="en-US"/>
          </a:p>
        </p:txBody>
      </p:sp>
      <p:sp>
        <p:nvSpPr>
          <p:cNvPr id="57347" name="AutoShape 2"/>
          <p:cNvSpPr>
            <a:spLocks noChangeArrowheads="1"/>
          </p:cNvSpPr>
          <p:nvPr/>
        </p:nvSpPr>
        <p:spPr bwMode="auto">
          <a:xfrm>
            <a:off x="0" y="1939925"/>
            <a:ext cx="1625600" cy="1371600"/>
          </a:xfrm>
          <a:prstGeom prst="wedgeEllipseCallout">
            <a:avLst>
              <a:gd name="adj1" fmla="val 87241"/>
              <a:gd name="adj2" fmla="val -16319"/>
            </a:avLst>
          </a:prstGeom>
          <a:solidFill>
            <a:srgbClr val="66CCFF"/>
          </a:solidFill>
          <a:ln w="12700" cap="sq">
            <a:solidFill>
              <a:schemeClr val="tx1"/>
            </a:solidFill>
            <a:miter lim="800000"/>
            <a:headEnd type="none" w="sm" len="sm"/>
            <a:tailEnd type="none" w="sm" len="sm"/>
          </a:ln>
        </p:spPr>
        <p:txBody>
          <a:bodyPr/>
          <a:lstStyle/>
          <a:p>
            <a:pPr algn="ctr"/>
            <a:r>
              <a:rPr kumimoji="0" lang="en-US" sz="2800">
                <a:cs typeface="Times New Roman" pitchFamily="18" charset="0"/>
              </a:rPr>
              <a:t>Bởi </a:t>
            </a:r>
          </a:p>
          <a:p>
            <a:pPr algn="ctr"/>
            <a:r>
              <a:rPr kumimoji="0" lang="en-US" sz="2800">
                <a:cs typeface="Times New Roman" pitchFamily="18" charset="0"/>
              </a:rPr>
              <a:t>vậy</a:t>
            </a:r>
          </a:p>
        </p:txBody>
      </p:sp>
      <p:sp>
        <p:nvSpPr>
          <p:cNvPr id="57348" name="Text Box 3"/>
          <p:cNvSpPr txBox="1">
            <a:spLocks noChangeArrowheads="1"/>
          </p:cNvSpPr>
          <p:nvPr/>
        </p:nvSpPr>
        <p:spPr bwMode="auto">
          <a:xfrm>
            <a:off x="2235200" y="2354264"/>
            <a:ext cx="9652000" cy="769937"/>
          </a:xfrm>
          <a:prstGeom prst="rect">
            <a:avLst/>
          </a:prstGeom>
          <a:noFill/>
          <a:ln w="28575" cap="sq">
            <a:solidFill>
              <a:schemeClr val="tx1"/>
            </a:solidFill>
            <a:miter lim="800000"/>
            <a:headEnd type="none" w="sm" len="sm"/>
            <a:tailEnd type="none" w="sm" len="sm"/>
          </a:ln>
        </p:spPr>
        <p:txBody>
          <a:bodyPr>
            <a:spAutoFit/>
          </a:bodyPr>
          <a:lstStyle/>
          <a:p>
            <a:pPr algn="ctr">
              <a:spcBef>
                <a:spcPct val="50000"/>
              </a:spcBef>
            </a:pPr>
            <a:r>
              <a:rPr kumimoji="0" lang="en-US" sz="2200" b="0">
                <a:cs typeface="Times New Roman" pitchFamily="18" charset="0"/>
              </a:rPr>
              <a:t>“Phải thật sự tôn trọng quyền làm chủ của nhân dân. Tuyệt đối không được lên mặt “quan CM” ra lệnh ra oai”</a:t>
            </a:r>
          </a:p>
        </p:txBody>
      </p:sp>
      <p:sp>
        <p:nvSpPr>
          <p:cNvPr id="57349" name="Text Box 4"/>
          <p:cNvSpPr txBox="1">
            <a:spLocks noChangeArrowheads="1"/>
          </p:cNvSpPr>
          <p:nvPr/>
        </p:nvSpPr>
        <p:spPr bwMode="auto">
          <a:xfrm>
            <a:off x="812800" y="3921125"/>
            <a:ext cx="4673600" cy="769938"/>
          </a:xfrm>
          <a:prstGeom prst="rect">
            <a:avLst/>
          </a:prstGeom>
          <a:noFill/>
          <a:ln w="28575" cap="sq">
            <a:solidFill>
              <a:schemeClr val="tx1"/>
            </a:solidFill>
            <a:miter lim="800000"/>
            <a:headEnd type="none" w="sm" len="sm"/>
            <a:tailEnd type="none" w="sm" len="sm"/>
          </a:ln>
        </p:spPr>
        <p:txBody>
          <a:bodyPr>
            <a:spAutoFit/>
          </a:bodyPr>
          <a:lstStyle/>
          <a:p>
            <a:pPr algn="ctr">
              <a:spcBef>
                <a:spcPct val="50000"/>
              </a:spcBef>
            </a:pPr>
            <a:r>
              <a:rPr kumimoji="0" lang="en-US" sz="2200" b="0">
                <a:cs typeface="Times New Roman" pitchFamily="18" charset="0"/>
              </a:rPr>
              <a:t>Thực hiện quản lý XH bằng pháp luật, theo pháp luật.</a:t>
            </a:r>
          </a:p>
        </p:txBody>
      </p:sp>
      <p:sp>
        <p:nvSpPr>
          <p:cNvPr id="57350" name="Text Box 5"/>
          <p:cNvSpPr txBox="1">
            <a:spLocks noChangeArrowheads="1"/>
          </p:cNvSpPr>
          <p:nvPr/>
        </p:nvSpPr>
        <p:spPr bwMode="auto">
          <a:xfrm>
            <a:off x="6705600" y="3810001"/>
            <a:ext cx="5181600" cy="769441"/>
          </a:xfrm>
          <a:prstGeom prst="rect">
            <a:avLst/>
          </a:prstGeom>
          <a:noFill/>
          <a:ln w="38100" cap="sq" cmpd="dbl">
            <a:solidFill>
              <a:schemeClr val="tx1"/>
            </a:solidFill>
            <a:miter lim="800000"/>
            <a:headEnd type="none" w="sm" len="sm"/>
            <a:tailEnd type="none" w="sm" len="sm"/>
          </a:ln>
        </p:spPr>
        <p:txBody>
          <a:bodyPr>
            <a:spAutoFit/>
          </a:bodyPr>
          <a:lstStyle/>
          <a:p>
            <a:pPr algn="ctr">
              <a:spcBef>
                <a:spcPct val="50000"/>
              </a:spcBef>
            </a:pPr>
            <a:r>
              <a:rPr kumimoji="0" lang="en-US" sz="2200" b="0">
                <a:cs typeface="Times New Roman" pitchFamily="18" charset="0"/>
              </a:rPr>
              <a:t>Tiếp tục thể chế hoá bằng pháp luật các quyền dân chủ của người dân</a:t>
            </a:r>
          </a:p>
        </p:txBody>
      </p:sp>
      <p:sp>
        <p:nvSpPr>
          <p:cNvPr id="57351" name="Text Box 6"/>
          <p:cNvSpPr txBox="1">
            <a:spLocks noChangeArrowheads="1"/>
          </p:cNvSpPr>
          <p:nvPr/>
        </p:nvSpPr>
        <p:spPr bwMode="auto">
          <a:xfrm>
            <a:off x="711200" y="5565775"/>
            <a:ext cx="11176000" cy="769938"/>
          </a:xfrm>
          <a:prstGeom prst="rect">
            <a:avLst/>
          </a:prstGeom>
          <a:noFill/>
          <a:ln w="28575" cap="sq">
            <a:solidFill>
              <a:schemeClr val="tx1"/>
            </a:solidFill>
            <a:miter lim="800000"/>
            <a:headEnd type="none" w="sm" len="sm"/>
            <a:tailEnd type="none" w="sm" len="sm"/>
          </a:ln>
        </p:spPr>
        <p:txBody>
          <a:bodyPr>
            <a:spAutoFit/>
          </a:bodyPr>
          <a:lstStyle/>
          <a:p>
            <a:pPr algn="ctr">
              <a:spcBef>
                <a:spcPct val="50000"/>
              </a:spcBef>
            </a:pPr>
            <a:r>
              <a:rPr kumimoji="0" lang="en-US" sz="2200" b="0">
                <a:cs typeface="Times New Roman" pitchFamily="18" charset="0"/>
              </a:rPr>
              <a:t>Đấu tranh phòng chống vi phạm pháp luật. Mọi hành vi vi phạm pháp luật phải được xử lý nghiêm minh để giữ gìn “phép nước”</a:t>
            </a:r>
          </a:p>
        </p:txBody>
      </p:sp>
      <p:sp>
        <p:nvSpPr>
          <p:cNvPr id="57352" name="AutoShape 7"/>
          <p:cNvSpPr>
            <a:spLocks noChangeArrowheads="1"/>
          </p:cNvSpPr>
          <p:nvPr/>
        </p:nvSpPr>
        <p:spPr bwMode="auto">
          <a:xfrm>
            <a:off x="5486400" y="4191001"/>
            <a:ext cx="1219200" cy="460375"/>
          </a:xfrm>
          <a:prstGeom prst="rightArrow">
            <a:avLst>
              <a:gd name="adj1" fmla="val 50000"/>
              <a:gd name="adj2" fmla="val 100000"/>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57353" name="AutoShape 8"/>
          <p:cNvSpPr>
            <a:spLocks noChangeArrowheads="1"/>
          </p:cNvSpPr>
          <p:nvPr/>
        </p:nvSpPr>
        <p:spPr bwMode="auto">
          <a:xfrm rot="5400000">
            <a:off x="9117013" y="4954588"/>
            <a:ext cx="460375" cy="609600"/>
          </a:xfrm>
          <a:prstGeom prst="rightArrow">
            <a:avLst>
              <a:gd name="adj1" fmla="val 50000"/>
              <a:gd name="adj2" fmla="val 31248"/>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57354" name="AutoShape 9"/>
          <p:cNvSpPr>
            <a:spLocks noChangeArrowheads="1"/>
          </p:cNvSpPr>
          <p:nvPr/>
        </p:nvSpPr>
        <p:spPr bwMode="auto">
          <a:xfrm rot="5400000">
            <a:off x="2832100" y="4787900"/>
            <a:ext cx="533400" cy="711200"/>
          </a:xfrm>
          <a:prstGeom prst="rightArrow">
            <a:avLst>
              <a:gd name="adj1" fmla="val 50000"/>
              <a:gd name="adj2" fmla="val 31250"/>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57355" name="AutoShape 10"/>
          <p:cNvSpPr>
            <a:spLocks noChangeArrowheads="1"/>
          </p:cNvSpPr>
          <p:nvPr/>
        </p:nvSpPr>
        <p:spPr bwMode="auto">
          <a:xfrm rot="5400000">
            <a:off x="571500" y="3413125"/>
            <a:ext cx="609600" cy="406400"/>
          </a:xfrm>
          <a:prstGeom prst="rightArrow">
            <a:avLst>
              <a:gd name="adj1" fmla="val 50000"/>
              <a:gd name="adj2" fmla="val 50000"/>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57356" name="Text Box 11"/>
          <p:cNvSpPr txBox="1">
            <a:spLocks noChangeArrowheads="1"/>
          </p:cNvSpPr>
          <p:nvPr/>
        </p:nvSpPr>
        <p:spPr bwMode="auto">
          <a:xfrm>
            <a:off x="2363191" y="578202"/>
            <a:ext cx="7137070" cy="523220"/>
          </a:xfrm>
          <a:prstGeom prst="rect">
            <a:avLst/>
          </a:prstGeom>
          <a:noFill/>
          <a:ln w="38100" cap="sq">
            <a:noFill/>
            <a:miter lim="800000"/>
            <a:headEnd type="none" w="sm" len="sm"/>
            <a:tailEnd type="none" w="sm" len="sm"/>
          </a:ln>
        </p:spPr>
        <p:txBody>
          <a:bodyPr wrap="square">
            <a:spAutoFit/>
          </a:bodyPr>
          <a:lstStyle/>
          <a:p>
            <a:pPr algn="just">
              <a:spcBef>
                <a:spcPct val="50000"/>
              </a:spcBef>
            </a:pPr>
            <a:r>
              <a:rPr lang="vi-VN" sz="2800" dirty="0" smtClean="0">
                <a:solidFill>
                  <a:srgbClr val="FF0000"/>
                </a:solidFill>
              </a:rPr>
              <a:t>4.3.2. Về xây dựng Nhà nước</a:t>
            </a:r>
            <a:endParaRPr kumimoji="0" lang="en-US" sz="2800" dirty="0">
              <a:solidFill>
                <a:srgbClr val="FF0000"/>
              </a:solidFill>
              <a:cs typeface="Times New Roman" pitchFamily="18" charset="0"/>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3"/>
          <p:cNvSpPr txBox="1">
            <a:spLocks noChangeArrowheads="1"/>
          </p:cNvSpPr>
          <p:nvPr/>
        </p:nvSpPr>
        <p:spPr bwMode="auto">
          <a:xfrm>
            <a:off x="1678737" y="2213759"/>
            <a:ext cx="1727200" cy="646331"/>
          </a:xfrm>
          <a:prstGeom prst="rect">
            <a:avLst/>
          </a:prstGeom>
          <a:noFill/>
          <a:ln w="28575" cap="sq">
            <a:solidFill>
              <a:schemeClr val="tx1"/>
            </a:solidFill>
            <a:miter lim="800000"/>
            <a:headEnd type="none" w="sm" len="sm"/>
            <a:tailEnd type="none" w="sm" len="sm"/>
          </a:ln>
        </p:spPr>
        <p:txBody>
          <a:bodyPr>
            <a:spAutoFit/>
          </a:bodyPr>
          <a:lstStyle/>
          <a:p>
            <a:pPr algn="just">
              <a:spcBef>
                <a:spcPct val="50000"/>
              </a:spcBef>
            </a:pPr>
            <a:r>
              <a:rPr kumimoji="0" lang="en-US" b="0">
                <a:cs typeface="Times New Roman" pitchFamily="18" charset="0"/>
              </a:rPr>
              <a:t>Đây là yêu cầu bức xúc</a:t>
            </a:r>
          </a:p>
        </p:txBody>
      </p:sp>
      <p:sp>
        <p:nvSpPr>
          <p:cNvPr id="58372" name="Text Box 4"/>
          <p:cNvSpPr txBox="1">
            <a:spLocks noChangeArrowheads="1"/>
          </p:cNvSpPr>
          <p:nvPr/>
        </p:nvSpPr>
        <p:spPr bwMode="auto">
          <a:xfrm>
            <a:off x="4470400" y="1066801"/>
            <a:ext cx="7416800" cy="769441"/>
          </a:xfrm>
          <a:prstGeom prst="rect">
            <a:avLst/>
          </a:prstGeom>
          <a:noFill/>
          <a:ln w="19050" cap="sq">
            <a:solidFill>
              <a:schemeClr val="tx1"/>
            </a:solidFill>
            <a:miter lim="800000"/>
            <a:headEnd type="none" w="sm" len="sm"/>
            <a:tailEnd type="none" w="sm" len="sm"/>
          </a:ln>
        </p:spPr>
        <p:txBody>
          <a:bodyPr>
            <a:spAutoFit/>
          </a:bodyPr>
          <a:lstStyle/>
          <a:p>
            <a:pPr algn="just">
              <a:spcBef>
                <a:spcPct val="50000"/>
              </a:spcBef>
            </a:pPr>
            <a:r>
              <a:rPr kumimoji="0" lang="en-US" sz="2200" b="0">
                <a:cs typeface="Times New Roman" pitchFamily="18" charset="0"/>
              </a:rPr>
              <a:t>Không có nền hành chính mạnh, có hiệu lực thì đường lối, chính sách, pháp luật không thể đi vào cuộc sống</a:t>
            </a:r>
          </a:p>
        </p:txBody>
      </p:sp>
      <p:sp>
        <p:nvSpPr>
          <p:cNvPr id="58373" name="Text Box 5"/>
          <p:cNvSpPr txBox="1">
            <a:spLocks noChangeArrowheads="1"/>
          </p:cNvSpPr>
          <p:nvPr/>
        </p:nvSpPr>
        <p:spPr bwMode="auto">
          <a:xfrm>
            <a:off x="4489451" y="2743201"/>
            <a:ext cx="7416800" cy="1108075"/>
          </a:xfrm>
          <a:prstGeom prst="rect">
            <a:avLst/>
          </a:prstGeom>
          <a:noFill/>
          <a:ln w="19050" cap="sq">
            <a:solidFill>
              <a:schemeClr val="tx1"/>
            </a:solidFill>
            <a:miter lim="800000"/>
            <a:headEnd type="none" w="sm" len="sm"/>
            <a:tailEnd type="none" w="sm" len="sm"/>
          </a:ln>
        </p:spPr>
        <p:txBody>
          <a:bodyPr>
            <a:spAutoFit/>
          </a:bodyPr>
          <a:lstStyle/>
          <a:p>
            <a:pPr algn="just">
              <a:spcBef>
                <a:spcPct val="50000"/>
              </a:spcBef>
            </a:pPr>
            <a:r>
              <a:rPr kumimoji="0" lang="en-US" sz="2200" b="0">
                <a:cs typeface="Times New Roman" pitchFamily="18" charset="0"/>
              </a:rPr>
              <a:t>Nhân dân mong được sống, làm ăn trong môi trường an ninh, trật tự, dân chủ, không bị sách nhiễu, phiền hà, </a:t>
            </a:r>
            <a:r>
              <a:rPr kumimoji="0" lang="en-US" sz="2200" b="0" i="1">
                <a:cs typeface="Times New Roman" pitchFamily="18" charset="0"/>
              </a:rPr>
              <a:t>hành dân là chính</a:t>
            </a:r>
            <a:endParaRPr kumimoji="0" lang="en-US" sz="2200" b="0">
              <a:cs typeface="Times New Roman" pitchFamily="18" charset="0"/>
            </a:endParaRPr>
          </a:p>
        </p:txBody>
      </p:sp>
      <p:sp>
        <p:nvSpPr>
          <p:cNvPr id="58375" name="Line 7"/>
          <p:cNvSpPr>
            <a:spLocks noChangeShapeType="1"/>
          </p:cNvSpPr>
          <p:nvPr/>
        </p:nvSpPr>
        <p:spPr bwMode="auto">
          <a:xfrm flipV="1">
            <a:off x="3454400" y="1447800"/>
            <a:ext cx="914400" cy="1066800"/>
          </a:xfrm>
          <a:prstGeom prst="line">
            <a:avLst/>
          </a:prstGeom>
          <a:noFill/>
          <a:ln w="76200" cap="sq">
            <a:solidFill>
              <a:srgbClr val="00B0F0"/>
            </a:solidFill>
            <a:round/>
            <a:headEnd type="none" w="sm" len="sm"/>
            <a:tailEnd type="triangle" w="sm" len="sm"/>
          </a:ln>
        </p:spPr>
        <p:txBody>
          <a:bodyPr wrap="none"/>
          <a:lstStyle/>
          <a:p>
            <a:endParaRPr lang="en-US"/>
          </a:p>
        </p:txBody>
      </p:sp>
      <p:sp>
        <p:nvSpPr>
          <p:cNvPr id="58376" name="Line 8"/>
          <p:cNvSpPr>
            <a:spLocks noChangeShapeType="1"/>
          </p:cNvSpPr>
          <p:nvPr/>
        </p:nvSpPr>
        <p:spPr bwMode="auto">
          <a:xfrm>
            <a:off x="3454400" y="2543175"/>
            <a:ext cx="914400" cy="838200"/>
          </a:xfrm>
          <a:prstGeom prst="line">
            <a:avLst/>
          </a:prstGeom>
          <a:noFill/>
          <a:ln w="76200" cap="sq">
            <a:solidFill>
              <a:srgbClr val="00B0F0"/>
            </a:solidFill>
            <a:round/>
            <a:headEnd type="none" w="sm" len="sm"/>
            <a:tailEnd type="triangle" w="sm" len="sm"/>
          </a:ln>
        </p:spPr>
        <p:txBody>
          <a:bodyPr wrap="none"/>
          <a:lstStyle/>
          <a:p>
            <a:endParaRPr lang="en-US"/>
          </a:p>
        </p:txBody>
      </p:sp>
      <p:pic>
        <p:nvPicPr>
          <p:cNvPr id="58377" name="Picture 3"/>
          <p:cNvPicPr>
            <a:picLocks noChangeAspect="1" noChangeArrowheads="1"/>
          </p:cNvPicPr>
          <p:nvPr/>
        </p:nvPicPr>
        <p:blipFill>
          <a:blip r:embed="rId2" cstate="print"/>
          <a:srcRect/>
          <a:stretch>
            <a:fillRect/>
          </a:stretch>
        </p:blipFill>
        <p:spPr bwMode="auto">
          <a:xfrm>
            <a:off x="203201" y="4021138"/>
            <a:ext cx="4737100" cy="2608262"/>
          </a:xfrm>
          <a:prstGeom prst="rect">
            <a:avLst/>
          </a:prstGeom>
          <a:noFill/>
          <a:ln w="12700" cap="sq">
            <a:noFill/>
            <a:miter lim="800000"/>
            <a:headEnd type="none" w="sm" len="sm"/>
            <a:tailEnd type="none" w="sm" len="sm"/>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844800" y="838201"/>
            <a:ext cx="5588000" cy="369332"/>
          </a:xfrm>
          <a:prstGeom prst="rect">
            <a:avLst/>
          </a:prstGeom>
          <a:noFill/>
          <a:ln w="38100" cap="sq" cmpd="dbl">
            <a:solidFill>
              <a:schemeClr val="tx1"/>
            </a:solidFill>
            <a:miter lim="800000"/>
            <a:headEnd type="none" w="sm" len="sm"/>
            <a:tailEnd type="none" w="sm" len="sm"/>
          </a:ln>
        </p:spPr>
        <p:txBody>
          <a:bodyPr>
            <a:spAutoFit/>
          </a:bodyPr>
          <a:lstStyle/>
          <a:p>
            <a:pPr algn="ctr">
              <a:spcBef>
                <a:spcPct val="50000"/>
              </a:spcBef>
            </a:pPr>
            <a:r>
              <a:rPr kumimoji="0" lang="en-US" i="1">
                <a:solidFill>
                  <a:srgbClr val="000066"/>
                </a:solidFill>
                <a:cs typeface="Times New Roman" pitchFamily="18" charset="0"/>
              </a:rPr>
              <a:t>Những việc cần làm ngay:</a:t>
            </a:r>
          </a:p>
        </p:txBody>
      </p:sp>
      <p:sp>
        <p:nvSpPr>
          <p:cNvPr id="59395" name="Text Box 3"/>
          <p:cNvSpPr txBox="1">
            <a:spLocks noChangeArrowheads="1"/>
          </p:cNvSpPr>
          <p:nvPr/>
        </p:nvSpPr>
        <p:spPr bwMode="auto">
          <a:xfrm>
            <a:off x="304800" y="2057400"/>
            <a:ext cx="2743200" cy="1446550"/>
          </a:xfrm>
          <a:prstGeom prst="rect">
            <a:avLst/>
          </a:prstGeom>
          <a:noFill/>
          <a:ln w="38100" cap="sq">
            <a:solidFill>
              <a:schemeClr val="tx1"/>
            </a:solidFill>
            <a:miter lim="800000"/>
            <a:headEnd type="none" w="sm" len="sm"/>
            <a:tailEnd type="none" w="sm" len="sm"/>
          </a:ln>
        </p:spPr>
        <p:txBody>
          <a:bodyPr>
            <a:spAutoFit/>
          </a:bodyPr>
          <a:lstStyle/>
          <a:p>
            <a:pPr algn="ctr">
              <a:spcBef>
                <a:spcPct val="50000"/>
              </a:spcBef>
            </a:pPr>
            <a:r>
              <a:rPr kumimoji="0" lang="en-US" sz="2200" b="0">
                <a:cs typeface="Times New Roman" pitchFamily="18" charset="0"/>
              </a:rPr>
              <a:t>Cải cách thủ tục hành chính, ban hành và hoàn thiện chế độ công vụ</a:t>
            </a:r>
          </a:p>
        </p:txBody>
      </p:sp>
      <p:sp>
        <p:nvSpPr>
          <p:cNvPr id="59396" name="Text Box 4"/>
          <p:cNvSpPr txBox="1">
            <a:spLocks noChangeArrowheads="1"/>
          </p:cNvSpPr>
          <p:nvPr/>
        </p:nvSpPr>
        <p:spPr bwMode="auto">
          <a:xfrm>
            <a:off x="3981451" y="2057400"/>
            <a:ext cx="3352800" cy="1446550"/>
          </a:xfrm>
          <a:prstGeom prst="rect">
            <a:avLst/>
          </a:prstGeom>
          <a:noFill/>
          <a:ln w="38100" cap="sq">
            <a:solidFill>
              <a:schemeClr val="tx1"/>
            </a:solidFill>
            <a:miter lim="800000"/>
            <a:headEnd type="none" w="sm" len="sm"/>
            <a:tailEnd type="none" w="sm" len="sm"/>
          </a:ln>
        </p:spPr>
        <p:txBody>
          <a:bodyPr>
            <a:spAutoFit/>
          </a:bodyPr>
          <a:lstStyle/>
          <a:p>
            <a:pPr algn="ctr">
              <a:spcBef>
                <a:spcPct val="50000"/>
              </a:spcBef>
            </a:pPr>
            <a:r>
              <a:rPr kumimoji="0" lang="en-US" sz="2200" b="0">
                <a:cs typeface="Times New Roman" pitchFamily="18" charset="0"/>
              </a:rPr>
              <a:t>Đề cao trách nhiệm giải quyết khiếu kiện của dân, không đùn đẩy, “kính chuyển” vòng vo</a:t>
            </a:r>
          </a:p>
        </p:txBody>
      </p:sp>
      <p:sp>
        <p:nvSpPr>
          <p:cNvPr id="59397" name="Text Box 5"/>
          <p:cNvSpPr txBox="1">
            <a:spLocks noChangeArrowheads="1"/>
          </p:cNvSpPr>
          <p:nvPr/>
        </p:nvSpPr>
        <p:spPr bwMode="auto">
          <a:xfrm>
            <a:off x="8331200" y="2057400"/>
            <a:ext cx="3454400" cy="1446550"/>
          </a:xfrm>
          <a:prstGeom prst="rect">
            <a:avLst/>
          </a:prstGeom>
          <a:noFill/>
          <a:ln w="38100" cap="sq">
            <a:solidFill>
              <a:schemeClr val="tx1"/>
            </a:solidFill>
            <a:miter lim="800000"/>
            <a:headEnd type="none" w="sm" len="sm"/>
            <a:tailEnd type="none" w="sm" len="sm"/>
          </a:ln>
        </p:spPr>
        <p:txBody>
          <a:bodyPr>
            <a:spAutoFit/>
          </a:bodyPr>
          <a:lstStyle/>
          <a:p>
            <a:pPr algn="ctr">
              <a:spcBef>
                <a:spcPct val="50000"/>
              </a:spcBef>
            </a:pPr>
            <a:r>
              <a:rPr kumimoji="0" lang="en-US" sz="2200" b="0">
                <a:cs typeface="Times New Roman" pitchFamily="18" charset="0"/>
              </a:rPr>
              <a:t>Sắp xếp lại đội ngũ cán bộ, công chức theo đúng chức danh, tinh giản biên chế, chống tham nhũng</a:t>
            </a:r>
          </a:p>
        </p:txBody>
      </p:sp>
      <p:sp>
        <p:nvSpPr>
          <p:cNvPr id="59398" name="Line 6"/>
          <p:cNvSpPr>
            <a:spLocks noChangeShapeType="1"/>
          </p:cNvSpPr>
          <p:nvPr/>
        </p:nvSpPr>
        <p:spPr bwMode="auto">
          <a:xfrm flipH="1">
            <a:off x="1727200" y="1462088"/>
            <a:ext cx="3962400" cy="533400"/>
          </a:xfrm>
          <a:prstGeom prst="line">
            <a:avLst/>
          </a:prstGeom>
          <a:noFill/>
          <a:ln w="57150" cap="sq">
            <a:solidFill>
              <a:schemeClr val="tx1"/>
            </a:solidFill>
            <a:round/>
            <a:headEnd type="none" w="sm" len="sm"/>
            <a:tailEnd type="triangle" w="sm" len="sm"/>
          </a:ln>
        </p:spPr>
        <p:txBody>
          <a:bodyPr wrap="none"/>
          <a:lstStyle/>
          <a:p>
            <a:endParaRPr lang="en-US"/>
          </a:p>
        </p:txBody>
      </p:sp>
      <p:sp>
        <p:nvSpPr>
          <p:cNvPr id="59399" name="Line 7"/>
          <p:cNvSpPr>
            <a:spLocks noChangeShapeType="1"/>
          </p:cNvSpPr>
          <p:nvPr/>
        </p:nvSpPr>
        <p:spPr bwMode="auto">
          <a:xfrm>
            <a:off x="5689600" y="1476375"/>
            <a:ext cx="0" cy="609600"/>
          </a:xfrm>
          <a:prstGeom prst="line">
            <a:avLst/>
          </a:prstGeom>
          <a:noFill/>
          <a:ln w="57150" cap="sq">
            <a:solidFill>
              <a:schemeClr val="tx1"/>
            </a:solidFill>
            <a:round/>
            <a:headEnd type="none" w="sm" len="sm"/>
            <a:tailEnd type="triangle" w="sm" len="sm"/>
          </a:ln>
        </p:spPr>
        <p:txBody>
          <a:bodyPr wrap="none"/>
          <a:lstStyle/>
          <a:p>
            <a:endParaRPr lang="en-US"/>
          </a:p>
        </p:txBody>
      </p:sp>
      <p:sp>
        <p:nvSpPr>
          <p:cNvPr id="59400" name="Line 8"/>
          <p:cNvSpPr>
            <a:spLocks noChangeShapeType="1"/>
          </p:cNvSpPr>
          <p:nvPr/>
        </p:nvSpPr>
        <p:spPr bwMode="auto">
          <a:xfrm>
            <a:off x="5689600" y="1462088"/>
            <a:ext cx="4267200" cy="609600"/>
          </a:xfrm>
          <a:prstGeom prst="line">
            <a:avLst/>
          </a:prstGeom>
          <a:noFill/>
          <a:ln w="57150" cap="sq">
            <a:solidFill>
              <a:schemeClr val="tx1"/>
            </a:solidFill>
            <a:round/>
            <a:headEnd type="none" w="sm" len="sm"/>
            <a:tailEnd type="triangle" w="sm" len="sm"/>
          </a:ln>
        </p:spPr>
        <p:txBody>
          <a:bodyPr wrap="none"/>
          <a:lstStyle/>
          <a:p>
            <a:endParaRPr lang="en-US"/>
          </a:p>
        </p:txBody>
      </p:sp>
      <p:pic>
        <p:nvPicPr>
          <p:cNvPr id="4097" name="Picture 1" descr="C:\Users\TitMit\Desktop\Bo GD_DT\download (8).jpg"/>
          <p:cNvPicPr>
            <a:picLocks noChangeAspect="1" noChangeArrowheads="1"/>
          </p:cNvPicPr>
          <p:nvPr/>
        </p:nvPicPr>
        <p:blipFill>
          <a:blip r:embed="rId2" cstate="print"/>
          <a:srcRect/>
          <a:stretch>
            <a:fillRect/>
          </a:stretch>
        </p:blipFill>
        <p:spPr bwMode="auto">
          <a:xfrm>
            <a:off x="179242" y="3714261"/>
            <a:ext cx="4499635" cy="2965609"/>
          </a:xfrm>
          <a:prstGeom prst="rect">
            <a:avLst/>
          </a:prstGeom>
          <a:noFill/>
        </p:spPr>
      </p:pic>
      <p:pic>
        <p:nvPicPr>
          <p:cNvPr id="4098" name="Picture 2" descr="C:\Users\TitMit\Desktop\Bo GD_DT\download (20).jpg"/>
          <p:cNvPicPr>
            <a:picLocks noChangeAspect="1" noChangeArrowheads="1"/>
          </p:cNvPicPr>
          <p:nvPr/>
        </p:nvPicPr>
        <p:blipFill>
          <a:blip r:embed="rId3" cstate="print"/>
          <a:srcRect/>
          <a:stretch>
            <a:fillRect/>
          </a:stretch>
        </p:blipFill>
        <p:spPr bwMode="auto">
          <a:xfrm>
            <a:off x="5095072" y="4068023"/>
            <a:ext cx="3811422" cy="2536328"/>
          </a:xfrm>
          <a:prstGeom prst="rect">
            <a:avLst/>
          </a:prstGeom>
          <a:noFill/>
        </p:spPr>
      </p:pic>
      <p:pic>
        <p:nvPicPr>
          <p:cNvPr id="4099" name="Picture 3" descr="C:\Users\TitMit\Desktop\Bo GD_DT\download (18).jpg"/>
          <p:cNvPicPr>
            <a:picLocks noChangeAspect="1" noChangeArrowheads="1"/>
          </p:cNvPicPr>
          <p:nvPr/>
        </p:nvPicPr>
        <p:blipFill>
          <a:blip r:embed="rId4" cstate="print"/>
          <a:srcRect/>
          <a:stretch>
            <a:fillRect/>
          </a:stretch>
        </p:blipFill>
        <p:spPr bwMode="auto">
          <a:xfrm>
            <a:off x="9084623" y="4025735"/>
            <a:ext cx="2783837" cy="2636322"/>
          </a:xfrm>
          <a:prstGeom prst="rect">
            <a:avLst/>
          </a:prstGeom>
          <a:noFill/>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4326577" y="1968336"/>
            <a:ext cx="3048000" cy="1477328"/>
          </a:xfrm>
          <a:prstGeom prst="rect">
            <a:avLst/>
          </a:prstGeom>
          <a:noFill/>
          <a:ln w="28575" cap="sq">
            <a:solidFill>
              <a:schemeClr val="tx1"/>
            </a:solidFill>
            <a:miter lim="800000"/>
            <a:headEnd type="none" w="sm" len="sm"/>
            <a:tailEnd type="none" w="sm" len="sm"/>
          </a:ln>
        </p:spPr>
        <p:txBody>
          <a:bodyPr>
            <a:spAutoFit/>
          </a:bodyPr>
          <a:lstStyle/>
          <a:p>
            <a:pPr algn="just">
              <a:spcBef>
                <a:spcPct val="50000"/>
              </a:spcBef>
            </a:pPr>
            <a:r>
              <a:rPr kumimoji="0" lang="en-US" b="0">
                <a:solidFill>
                  <a:srgbClr val="000066"/>
                </a:solidFill>
                <a:cs typeface="Times New Roman" pitchFamily="18" charset="0"/>
              </a:rPr>
              <a:t>Đảng ta là Đảng cầm quyền. Sự lãnh đạo của Đảng là nhân tố quyết định chất lượng, hiệu quả hoạt động của bộ máy Nhà nước </a:t>
            </a:r>
          </a:p>
        </p:txBody>
      </p:sp>
      <p:sp>
        <p:nvSpPr>
          <p:cNvPr id="60419" name="Text Box 3"/>
          <p:cNvSpPr txBox="1">
            <a:spLocks noChangeArrowheads="1"/>
          </p:cNvSpPr>
          <p:nvPr/>
        </p:nvSpPr>
        <p:spPr bwMode="auto">
          <a:xfrm>
            <a:off x="8853715" y="1686297"/>
            <a:ext cx="2743200" cy="2031325"/>
          </a:xfrm>
          <a:prstGeom prst="rect">
            <a:avLst/>
          </a:prstGeom>
          <a:noFill/>
          <a:ln w="38100" cap="sq">
            <a:solidFill>
              <a:schemeClr val="tx1"/>
            </a:solidFill>
            <a:miter lim="800000"/>
            <a:headEnd type="none" w="sm" len="sm"/>
            <a:tailEnd type="none" w="sm" len="sm"/>
          </a:ln>
        </p:spPr>
        <p:txBody>
          <a:bodyPr>
            <a:spAutoFit/>
          </a:bodyPr>
          <a:lstStyle/>
          <a:p>
            <a:pPr algn="just">
              <a:spcBef>
                <a:spcPct val="50000"/>
              </a:spcBef>
            </a:pPr>
            <a:r>
              <a:rPr kumimoji="0" lang="en-US" b="0">
                <a:solidFill>
                  <a:srgbClr val="000066"/>
                </a:solidFill>
                <a:cs typeface="Times New Roman" pitchFamily="18" charset="0"/>
              </a:rPr>
              <a:t>Để chỉnh đốn bộ máy Nhà nước, Đảng phải tự chỉnh đốn mình. Chỉ có sự lãnh đạo của một Đảng trong sạch, vững mạnh mới đưa cải cách bộ máy nhà nước đi đến thành công</a:t>
            </a:r>
          </a:p>
        </p:txBody>
      </p:sp>
      <p:sp>
        <p:nvSpPr>
          <p:cNvPr id="60420" name="AutoShape 4"/>
          <p:cNvSpPr>
            <a:spLocks noChangeArrowheads="1"/>
          </p:cNvSpPr>
          <p:nvPr/>
        </p:nvSpPr>
        <p:spPr bwMode="auto">
          <a:xfrm rot="-5400000">
            <a:off x="7593116" y="2095089"/>
            <a:ext cx="603250" cy="996949"/>
          </a:xfrm>
          <a:prstGeom prst="downArrow">
            <a:avLst>
              <a:gd name="adj1" fmla="val 50000"/>
              <a:gd name="adj2" fmla="val 81662"/>
            </a:avLst>
          </a:prstGeom>
          <a:solidFill>
            <a:schemeClr val="accent1"/>
          </a:solidFill>
          <a:ln w="12700" cap="sq">
            <a:solidFill>
              <a:schemeClr val="tx1"/>
            </a:solidFill>
            <a:miter lim="800000"/>
            <a:headEnd type="none" w="sm" len="sm"/>
            <a:tailEnd type="none" w="sm" len="sm"/>
          </a:ln>
        </p:spPr>
        <p:txBody>
          <a:bodyPr wrap="none" anchor="ctr"/>
          <a:lstStyle/>
          <a:p>
            <a:endParaRPr lang="en-US" sz="2200">
              <a:solidFill>
                <a:srgbClr val="000066"/>
              </a:solidFill>
              <a:cs typeface="Times New Roman" pitchFamily="18" charset="0"/>
            </a:endParaRPr>
          </a:p>
        </p:txBody>
      </p:sp>
      <p:pic>
        <p:nvPicPr>
          <p:cNvPr id="46081" name="Picture 1" descr="C:\Users\TitMit\Desktop\nam hoc 2020-2021\TT HCM- Hoang Hanh\download (26).jpg"/>
          <p:cNvPicPr>
            <a:picLocks noChangeAspect="1" noChangeArrowheads="1"/>
          </p:cNvPicPr>
          <p:nvPr/>
        </p:nvPicPr>
        <p:blipFill>
          <a:blip r:embed="rId2" cstate="print"/>
          <a:srcRect/>
          <a:stretch>
            <a:fillRect/>
          </a:stretch>
        </p:blipFill>
        <p:spPr bwMode="auto">
          <a:xfrm>
            <a:off x="570820" y="3633848"/>
            <a:ext cx="3656795" cy="3063835"/>
          </a:xfrm>
          <a:prstGeom prst="rect">
            <a:avLst/>
          </a:prstGeom>
          <a:noFill/>
        </p:spPr>
      </p:pic>
      <p:pic>
        <p:nvPicPr>
          <p:cNvPr id="3073" name="Picture 1" descr="C:\Users\TitMit\Desktop\Bo GD_DT\images.jpg"/>
          <p:cNvPicPr>
            <a:picLocks noChangeAspect="1" noChangeArrowheads="1"/>
          </p:cNvPicPr>
          <p:nvPr/>
        </p:nvPicPr>
        <p:blipFill>
          <a:blip r:embed="rId3" cstate="print"/>
          <a:srcRect/>
          <a:stretch>
            <a:fillRect/>
          </a:stretch>
        </p:blipFill>
        <p:spPr bwMode="auto">
          <a:xfrm>
            <a:off x="6887688" y="3986835"/>
            <a:ext cx="4963887" cy="2560427"/>
          </a:xfrm>
          <a:prstGeom prst="rect">
            <a:avLst/>
          </a:prstGeom>
          <a:noFill/>
        </p:spPr>
      </p:pic>
      <p:pic>
        <p:nvPicPr>
          <p:cNvPr id="3074" name="Picture 2" descr="C:\Users\TitMit\Desktop\Bo GD_DT\images (4).jpg"/>
          <p:cNvPicPr>
            <a:picLocks noChangeAspect="1" noChangeArrowheads="1"/>
          </p:cNvPicPr>
          <p:nvPr/>
        </p:nvPicPr>
        <p:blipFill>
          <a:blip r:embed="rId4" cstate="print"/>
          <a:srcRect/>
          <a:stretch>
            <a:fillRect/>
          </a:stretch>
        </p:blipFill>
        <p:spPr bwMode="auto">
          <a:xfrm>
            <a:off x="441924" y="356260"/>
            <a:ext cx="3619437" cy="2452502"/>
          </a:xfrm>
          <a:prstGeom prst="rect">
            <a:avLst/>
          </a:prstGeom>
          <a:noFill/>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 descr="nam dong thu xa"/>
          <p:cNvPicPr>
            <a:picLocks noChangeAspect="1" noChangeArrowheads="1"/>
          </p:cNvPicPr>
          <p:nvPr/>
        </p:nvPicPr>
        <p:blipFill>
          <a:blip r:embed="rId2" cstate="print"/>
          <a:srcRect/>
          <a:stretch>
            <a:fillRect/>
          </a:stretch>
        </p:blipFill>
        <p:spPr bwMode="auto">
          <a:xfrm>
            <a:off x="203200" y="304801"/>
            <a:ext cx="8128000" cy="3260725"/>
          </a:xfrm>
          <a:prstGeom prst="rect">
            <a:avLst/>
          </a:prstGeom>
          <a:noFill/>
          <a:ln w="38100">
            <a:noFill/>
            <a:miter lim="800000"/>
            <a:headEnd/>
            <a:tailEnd/>
          </a:ln>
        </p:spPr>
      </p:pic>
      <p:sp>
        <p:nvSpPr>
          <p:cNvPr id="30723" name="Rectangle 16"/>
          <p:cNvSpPr>
            <a:spLocks noChangeArrowheads="1"/>
          </p:cNvSpPr>
          <p:nvPr/>
        </p:nvSpPr>
        <p:spPr bwMode="auto">
          <a:xfrm>
            <a:off x="8432800" y="533400"/>
            <a:ext cx="3759200" cy="1143000"/>
          </a:xfrm>
          <a:prstGeom prst="rect">
            <a:avLst/>
          </a:prstGeom>
          <a:noFill/>
          <a:ln w="9525">
            <a:noFill/>
            <a:miter lim="800000"/>
            <a:headEnd/>
            <a:tailEnd/>
          </a:ln>
        </p:spPr>
        <p:txBody>
          <a:bodyPr/>
          <a:lstStyle/>
          <a:p>
            <a:pPr marL="342900" indent="-342900" algn="ctr">
              <a:spcBef>
                <a:spcPct val="20000"/>
              </a:spcBef>
              <a:buClr>
                <a:schemeClr val="folHlink"/>
              </a:buClr>
              <a:buSzPct val="85000"/>
              <a:buFont typeface="Wingdings" pitchFamily="2" charset="2"/>
              <a:buNone/>
            </a:pPr>
            <a:r>
              <a:rPr kumimoji="0" lang="en-US" sz="2000" i="1">
                <a:solidFill>
                  <a:srgbClr val="FF0000"/>
                </a:solidFill>
                <a:latin typeface=".VnTime" pitchFamily="34" charset="0"/>
              </a:rPr>
              <a:t>Nam ®ång th­ x· -  </a:t>
            </a:r>
          </a:p>
          <a:p>
            <a:pPr marL="342900" indent="-342900" algn="ctr">
              <a:spcBef>
                <a:spcPct val="20000"/>
              </a:spcBef>
              <a:buClr>
                <a:schemeClr val="folHlink"/>
              </a:buClr>
              <a:buSzPct val="85000"/>
              <a:buFont typeface="Wingdings" pitchFamily="2" charset="2"/>
              <a:buNone/>
            </a:pPr>
            <a:r>
              <a:rPr kumimoji="0" lang="en-US" sz="2000" i="1">
                <a:solidFill>
                  <a:srgbClr val="FF0000"/>
                </a:solidFill>
                <a:latin typeface=".VnTime" pitchFamily="34" charset="0"/>
              </a:rPr>
              <a:t>TiÒn th©n cña ViÖt Nam quèc d©n </a:t>
            </a:r>
            <a:r>
              <a:rPr kumimoji="0" lang="en-US" sz="2000" i="1">
                <a:solidFill>
                  <a:srgbClr val="FF0000"/>
                </a:solidFill>
              </a:rPr>
              <a:t>®</a:t>
            </a:r>
            <a:r>
              <a:rPr kumimoji="0" lang="en-US" sz="2000" i="1">
                <a:solidFill>
                  <a:srgbClr val="FF0000"/>
                </a:solidFill>
                <a:latin typeface=".VnTime" pitchFamily="34" charset="0"/>
              </a:rPr>
              <a:t>¶ng</a:t>
            </a:r>
            <a:endParaRPr kumimoji="0" lang="en-US" sz="2000">
              <a:solidFill>
                <a:srgbClr val="FF0000"/>
              </a:solidFill>
              <a:latin typeface=".VnTime" pitchFamily="34" charset="0"/>
            </a:endParaRPr>
          </a:p>
        </p:txBody>
      </p:sp>
      <p:sp>
        <p:nvSpPr>
          <p:cNvPr id="30724" name="Rectangle 4"/>
          <p:cNvSpPr>
            <a:spLocks noChangeArrowheads="1"/>
          </p:cNvSpPr>
          <p:nvPr/>
        </p:nvSpPr>
        <p:spPr bwMode="auto">
          <a:xfrm>
            <a:off x="8331200" y="4953000"/>
            <a:ext cx="3657600" cy="1524000"/>
          </a:xfrm>
          <a:prstGeom prst="rect">
            <a:avLst/>
          </a:prstGeom>
          <a:noFill/>
          <a:ln w="38100" cap="rnd">
            <a:solidFill>
              <a:srgbClr val="663300"/>
            </a:solidFill>
            <a:prstDash val="sysDot"/>
            <a:miter lim="800000"/>
            <a:headEnd/>
            <a:tailEnd/>
          </a:ln>
        </p:spPr>
        <p:txBody>
          <a:bodyPr/>
          <a:lstStyle/>
          <a:p>
            <a:pPr marL="342900" indent="-342900" algn="ctr">
              <a:lnSpc>
                <a:spcPct val="90000"/>
              </a:lnSpc>
              <a:spcBef>
                <a:spcPct val="20000"/>
              </a:spcBef>
              <a:buClr>
                <a:schemeClr val="folHlink"/>
              </a:buClr>
              <a:buSzPct val="85000"/>
              <a:buFont typeface="Wingdings" pitchFamily="2" charset="2"/>
              <a:buNone/>
            </a:pPr>
            <a:r>
              <a:rPr kumimoji="0" lang="en-US" sz="2000" i="1">
                <a:solidFill>
                  <a:srgbClr val="FF0000"/>
                </a:solidFill>
                <a:latin typeface=".VnTime" pitchFamily="34" charset="0"/>
              </a:rPr>
              <a:t>	Ng«i nhµ sè 5D, Hµm Long, Hµ Néi - </a:t>
            </a:r>
          </a:p>
          <a:p>
            <a:pPr marL="342900" indent="-342900" algn="ctr">
              <a:lnSpc>
                <a:spcPct val="90000"/>
              </a:lnSpc>
              <a:spcBef>
                <a:spcPct val="20000"/>
              </a:spcBef>
              <a:buClr>
                <a:schemeClr val="folHlink"/>
              </a:buClr>
              <a:buSzPct val="85000"/>
              <a:buFont typeface="Wingdings" pitchFamily="2" charset="2"/>
              <a:buNone/>
            </a:pPr>
            <a:r>
              <a:rPr kumimoji="0" lang="en-US" sz="2000" i="1">
                <a:solidFill>
                  <a:srgbClr val="FF0000"/>
                </a:solidFill>
                <a:latin typeface=".VnTime" pitchFamily="34" charset="0"/>
              </a:rPr>
              <a:t>N¬i thµnh lËp Chi bé Céng s¶n ®Çu tiªn cña ViÖt Nam 1/1929</a:t>
            </a:r>
          </a:p>
        </p:txBody>
      </p:sp>
      <p:grpSp>
        <p:nvGrpSpPr>
          <p:cNvPr id="2" name="Group 6"/>
          <p:cNvGrpSpPr>
            <a:grpSpLocks/>
          </p:cNvGrpSpPr>
          <p:nvPr/>
        </p:nvGrpSpPr>
        <p:grpSpPr bwMode="auto">
          <a:xfrm>
            <a:off x="175685" y="3733800"/>
            <a:ext cx="7952316" cy="2806700"/>
            <a:chOff x="-336" y="672"/>
            <a:chExt cx="4656" cy="1960"/>
          </a:xfrm>
        </p:grpSpPr>
        <p:pic>
          <p:nvPicPr>
            <p:cNvPr id="30727" name="Picture 7" descr="ham long"/>
            <p:cNvPicPr>
              <a:picLocks noChangeAspect="1" noChangeArrowheads="1"/>
            </p:cNvPicPr>
            <p:nvPr/>
          </p:nvPicPr>
          <p:blipFill>
            <a:blip r:embed="rId3" cstate="print">
              <a:lum bright="30000" contrast="24000"/>
              <a:grayscl/>
            </a:blip>
            <a:srcRect l="2272" r="2272" b="2777"/>
            <a:stretch>
              <a:fillRect/>
            </a:stretch>
          </p:blipFill>
          <p:spPr bwMode="auto">
            <a:xfrm>
              <a:off x="-336" y="672"/>
              <a:ext cx="2352" cy="1960"/>
            </a:xfrm>
            <a:prstGeom prst="rect">
              <a:avLst/>
            </a:prstGeom>
            <a:noFill/>
            <a:ln w="38100">
              <a:noFill/>
              <a:miter lim="800000"/>
              <a:headEnd/>
              <a:tailEnd/>
            </a:ln>
          </p:spPr>
        </p:pic>
        <p:pic>
          <p:nvPicPr>
            <p:cNvPr id="30728" name="Picture 8" descr="Noi thanh lap chi bo Dang dau tien"/>
            <p:cNvPicPr>
              <a:picLocks noChangeAspect="1" noChangeArrowheads="1"/>
            </p:cNvPicPr>
            <p:nvPr/>
          </p:nvPicPr>
          <p:blipFill>
            <a:blip r:embed="rId4" cstate="print">
              <a:lum bright="-6000" contrast="-12000"/>
            </a:blip>
            <a:srcRect l="5481" r="6815"/>
            <a:stretch>
              <a:fillRect/>
            </a:stretch>
          </p:blipFill>
          <p:spPr bwMode="auto">
            <a:xfrm>
              <a:off x="2016" y="672"/>
              <a:ext cx="2304" cy="1953"/>
            </a:xfrm>
            <a:prstGeom prst="rect">
              <a:avLst/>
            </a:prstGeom>
            <a:noFill/>
            <a:ln w="38100">
              <a:noFill/>
              <a:miter lim="800000"/>
              <a:headEnd/>
              <a:tailEnd/>
            </a:ln>
          </p:spPr>
        </p:pic>
      </p:grpSp>
      <p:pic>
        <p:nvPicPr>
          <p:cNvPr id="30726" name="Picture 9" descr="chi bo cs dau tien"/>
          <p:cNvPicPr>
            <a:picLocks noChangeAspect="1" noChangeArrowheads="1"/>
          </p:cNvPicPr>
          <p:nvPr/>
        </p:nvPicPr>
        <p:blipFill>
          <a:blip r:embed="rId5" cstate="print">
            <a:lum bright="30000" contrast="48000"/>
            <a:grayscl/>
          </a:blip>
          <a:srcRect l="2272" t="5556" r="2272"/>
          <a:stretch>
            <a:fillRect/>
          </a:stretch>
        </p:blipFill>
        <p:spPr bwMode="auto">
          <a:xfrm>
            <a:off x="8269818" y="2514600"/>
            <a:ext cx="3820583" cy="2362200"/>
          </a:xfrm>
          <a:prstGeom prst="rect">
            <a:avLst/>
          </a:prstGeom>
          <a:noFill/>
          <a:ln w="38100">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ChangeArrowheads="1"/>
          </p:cNvSpPr>
          <p:nvPr/>
        </p:nvSpPr>
        <p:spPr bwMode="auto">
          <a:xfrm>
            <a:off x="304800" y="4419600"/>
            <a:ext cx="6299200" cy="1981200"/>
          </a:xfrm>
          <a:prstGeom prst="rect">
            <a:avLst/>
          </a:prstGeom>
          <a:solidFill>
            <a:srgbClr val="FFFFCC"/>
          </a:solidFill>
          <a:ln w="9525">
            <a:noFill/>
            <a:miter lim="800000"/>
            <a:headEnd/>
            <a:tailEnd/>
          </a:ln>
        </p:spPr>
        <p:txBody>
          <a:bodyPr/>
          <a:lstStyle/>
          <a:p>
            <a:pPr marL="342900" indent="-342900" algn="just">
              <a:spcBef>
                <a:spcPct val="20000"/>
              </a:spcBef>
              <a:buClr>
                <a:schemeClr val="folHlink"/>
              </a:buClr>
              <a:buSzPct val="85000"/>
              <a:buFont typeface="Wingdings" pitchFamily="2" charset="2"/>
              <a:buNone/>
            </a:pPr>
            <a:r>
              <a:rPr kumimoji="0" lang="en-US" sz="1800" i="1">
                <a:solidFill>
                  <a:srgbClr val="FF0000"/>
                </a:solidFill>
                <a:latin typeface=".VnTime" pitchFamily="34" charset="0"/>
              </a:rPr>
              <a:t>	Kh¸ch s¹n T©n Hoµ ®­êng Bonard (nay lµ sè 88 ®­êng Lª Lîi, thµnh phè Hå ChÝ Minh) t¹i phßng sè 5 lµ n¬i diÔn ra </a:t>
            </a:r>
            <a:r>
              <a:rPr kumimoji="0" lang="en-US" sz="1800" i="1">
                <a:solidFill>
                  <a:srgbClr val="FF0000"/>
                </a:solidFill>
              </a:rPr>
              <a:t>®</a:t>
            </a:r>
            <a:r>
              <a:rPr kumimoji="0" lang="en-US" sz="1800" i="1">
                <a:solidFill>
                  <a:srgbClr val="FF0000"/>
                </a:solidFill>
                <a:latin typeface=".VnTime" pitchFamily="34" charset="0"/>
              </a:rPr>
              <a:t>¹i héi Kú bé cña Héi ViÖt Nam c¸ch m¹ng thanh niªn Nam kú  n</a:t>
            </a:r>
            <a:r>
              <a:rPr kumimoji="0" lang="en-US" sz="1800" i="1">
                <a:solidFill>
                  <a:srgbClr val="FF0000"/>
                </a:solidFill>
                <a:latin typeface="Times New Roman" pitchFamily="18" charset="0"/>
                <a:cs typeface="Times New Roman" pitchFamily="18" charset="0"/>
              </a:rPr>
              <a:t>ăm</a:t>
            </a:r>
            <a:r>
              <a:rPr kumimoji="0" lang="en-US" sz="1800" i="1">
                <a:solidFill>
                  <a:srgbClr val="FF0000"/>
                </a:solidFill>
                <a:latin typeface=".VnTime" pitchFamily="34" charset="0"/>
              </a:rPr>
              <a:t> 1928.</a:t>
            </a:r>
            <a:r>
              <a:rPr kumimoji="0" lang="en-US" sz="1800">
                <a:solidFill>
                  <a:srgbClr val="FF0000"/>
                </a:solidFill>
                <a:latin typeface=".VnTime" pitchFamily="34" charset="0"/>
              </a:rPr>
              <a:t> </a:t>
            </a:r>
          </a:p>
        </p:txBody>
      </p:sp>
      <p:pic>
        <p:nvPicPr>
          <p:cNvPr id="31747" name="Picture 5" descr="khach san Tan Hoa"/>
          <p:cNvPicPr>
            <a:picLocks noChangeAspect="1" noChangeArrowheads="1"/>
          </p:cNvPicPr>
          <p:nvPr/>
        </p:nvPicPr>
        <p:blipFill>
          <a:blip r:embed="rId2" cstate="print"/>
          <a:srcRect l="12036" t="19241" r="67593" b="42276"/>
          <a:stretch>
            <a:fillRect/>
          </a:stretch>
        </p:blipFill>
        <p:spPr bwMode="auto">
          <a:xfrm>
            <a:off x="6637867" y="457200"/>
            <a:ext cx="5215467" cy="5334000"/>
          </a:xfrm>
          <a:prstGeom prst="rect">
            <a:avLst/>
          </a:prstGeom>
          <a:noFill/>
          <a:ln w="9525">
            <a:noFill/>
            <a:miter lim="800000"/>
            <a:headEnd/>
            <a:tailEnd/>
          </a:ln>
        </p:spPr>
      </p:pic>
      <p:pic>
        <p:nvPicPr>
          <p:cNvPr id="31748" name="Picture 6" descr="VN CM TN"/>
          <p:cNvPicPr>
            <a:picLocks noChangeAspect="1" noChangeArrowheads="1"/>
          </p:cNvPicPr>
          <p:nvPr/>
        </p:nvPicPr>
        <p:blipFill>
          <a:blip r:embed="rId3" cstate="print">
            <a:lum bright="6000" contrast="12000"/>
            <a:grayscl/>
          </a:blip>
          <a:srcRect l="2272" r="2272" b="2777"/>
          <a:stretch>
            <a:fillRect/>
          </a:stretch>
        </p:blipFill>
        <p:spPr bwMode="auto">
          <a:xfrm>
            <a:off x="493986" y="367862"/>
            <a:ext cx="5602014" cy="3823138"/>
          </a:xfrm>
          <a:prstGeom prst="rect">
            <a:avLst/>
          </a:prstGeom>
          <a:noFill/>
          <a:ln w="2857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ChangeArrowheads="1"/>
          </p:cNvSpPr>
          <p:nvPr/>
        </p:nvSpPr>
        <p:spPr bwMode="auto">
          <a:xfrm>
            <a:off x="101600" y="4876800"/>
            <a:ext cx="4978400" cy="1143000"/>
          </a:xfrm>
          <a:prstGeom prst="rect">
            <a:avLst/>
          </a:prstGeom>
          <a:noFill/>
          <a:ln w="38100">
            <a:noFill/>
            <a:prstDash val="dash"/>
            <a:miter lim="800000"/>
            <a:headEnd/>
            <a:tailEnd/>
          </a:ln>
        </p:spPr>
        <p:txBody>
          <a:bodyPr/>
          <a:lstStyle/>
          <a:p>
            <a:pPr marL="342900" indent="-342900" algn="ctr">
              <a:lnSpc>
                <a:spcPct val="90000"/>
              </a:lnSpc>
              <a:spcBef>
                <a:spcPct val="20000"/>
              </a:spcBef>
              <a:buClr>
                <a:schemeClr val="folHlink"/>
              </a:buClr>
              <a:buSzPct val="85000"/>
              <a:buFont typeface="Wingdings" pitchFamily="2" charset="2"/>
              <a:buNone/>
            </a:pPr>
            <a:r>
              <a:rPr kumimoji="0" lang="en-US" sz="1800" i="1">
                <a:solidFill>
                  <a:srgbClr val="FF0000"/>
                </a:solidFill>
                <a:latin typeface=".VnTime" pitchFamily="34" charset="0"/>
              </a:rPr>
              <a:t>	Ng«i nhµ sè 312, Kh©m Thiªn, Hµ Néi - N¬i thµnh lËp </a:t>
            </a:r>
            <a:r>
              <a:rPr kumimoji="0" lang="en-US" sz="1800" i="1">
                <a:solidFill>
                  <a:srgbClr val="FF0000"/>
                </a:solidFill>
              </a:rPr>
              <a:t>®</a:t>
            </a:r>
            <a:r>
              <a:rPr kumimoji="0" lang="en-US" sz="1800" i="1">
                <a:solidFill>
                  <a:srgbClr val="FF0000"/>
                </a:solidFill>
                <a:latin typeface=".VnTime" pitchFamily="34" charset="0"/>
              </a:rPr>
              <a:t>«ng D­¬ng céng s¶n </a:t>
            </a:r>
            <a:r>
              <a:rPr kumimoji="0" lang="en-US" sz="1800" i="1">
                <a:solidFill>
                  <a:srgbClr val="FF0000"/>
                </a:solidFill>
              </a:rPr>
              <a:t>®</a:t>
            </a:r>
            <a:r>
              <a:rPr kumimoji="0" lang="en-US" sz="1800" i="1">
                <a:solidFill>
                  <a:srgbClr val="FF0000"/>
                </a:solidFill>
                <a:latin typeface=".VnTime" pitchFamily="34" charset="0"/>
              </a:rPr>
              <a:t>¶ng ë B¾c Kú  ngµy 17/6/1929</a:t>
            </a:r>
          </a:p>
        </p:txBody>
      </p:sp>
      <p:pic>
        <p:nvPicPr>
          <p:cNvPr id="32771" name="Picture 6" descr="DSC00938"/>
          <p:cNvPicPr>
            <a:picLocks noChangeAspect="1" noChangeArrowheads="1"/>
          </p:cNvPicPr>
          <p:nvPr/>
        </p:nvPicPr>
        <p:blipFill>
          <a:blip r:embed="rId2" cstate="print"/>
          <a:srcRect l="3673" r="5933"/>
          <a:stretch>
            <a:fillRect/>
          </a:stretch>
        </p:blipFill>
        <p:spPr bwMode="auto">
          <a:xfrm>
            <a:off x="304800" y="315310"/>
            <a:ext cx="4876800" cy="4409090"/>
          </a:xfrm>
          <a:prstGeom prst="rect">
            <a:avLst/>
          </a:prstGeom>
          <a:noFill/>
          <a:ln w="38100">
            <a:noFill/>
            <a:miter lim="800000"/>
            <a:headEnd/>
            <a:tailEnd/>
          </a:ln>
        </p:spPr>
      </p:pic>
      <p:pic>
        <p:nvPicPr>
          <p:cNvPr id="32772" name="Picture 5" descr="Phong canh khach lau"/>
          <p:cNvPicPr>
            <a:picLocks noChangeAspect="1" noChangeArrowheads="1"/>
          </p:cNvPicPr>
          <p:nvPr/>
        </p:nvPicPr>
        <p:blipFill>
          <a:blip r:embed="rId3" cstate="print">
            <a:lum bright="-6000"/>
          </a:blip>
          <a:srcRect l="7463" t="7559" r="4477" b="3621"/>
          <a:stretch>
            <a:fillRect/>
          </a:stretch>
        </p:blipFill>
        <p:spPr bwMode="auto">
          <a:xfrm>
            <a:off x="5689600" y="381001"/>
            <a:ext cx="6299200" cy="4295775"/>
          </a:xfrm>
          <a:prstGeom prst="rect">
            <a:avLst/>
          </a:prstGeom>
          <a:noFill/>
          <a:ln w="28575">
            <a:noFill/>
            <a:miter lim="800000"/>
            <a:headEnd/>
            <a:tailEnd/>
          </a:ln>
        </p:spPr>
      </p:pic>
      <p:sp>
        <p:nvSpPr>
          <p:cNvPr id="32773" name="Rectangle 6"/>
          <p:cNvSpPr>
            <a:spLocks noChangeArrowheads="1"/>
          </p:cNvSpPr>
          <p:nvPr/>
        </p:nvSpPr>
        <p:spPr bwMode="auto">
          <a:xfrm>
            <a:off x="5994400" y="4800600"/>
            <a:ext cx="5994400" cy="1219200"/>
          </a:xfrm>
          <a:prstGeom prst="rect">
            <a:avLst/>
          </a:prstGeom>
          <a:noFill/>
          <a:ln w="57150">
            <a:noFill/>
            <a:prstDash val="sysDot"/>
            <a:miter lim="800000"/>
            <a:headEnd/>
            <a:tailEnd/>
          </a:ln>
        </p:spPr>
        <p:txBody>
          <a:bodyPr/>
          <a:lstStyle/>
          <a:p>
            <a:pPr marL="342900" indent="-342900" algn="ctr">
              <a:lnSpc>
                <a:spcPct val="90000"/>
              </a:lnSpc>
              <a:spcBef>
                <a:spcPct val="20000"/>
              </a:spcBef>
              <a:buClr>
                <a:schemeClr val="folHlink"/>
              </a:buClr>
              <a:buSzPct val="85000"/>
              <a:buFont typeface="Wingdings" pitchFamily="2" charset="2"/>
              <a:buNone/>
            </a:pPr>
            <a:r>
              <a:rPr kumimoji="0" lang="en-US" sz="1800" i="1">
                <a:solidFill>
                  <a:srgbClr val="FF0000"/>
                </a:solidFill>
                <a:latin typeface=".VnTime" pitchFamily="34" charset="0"/>
              </a:rPr>
              <a:t>	Phong c¶nh kh¸ch lÇu</a:t>
            </a:r>
          </a:p>
          <a:p>
            <a:pPr marL="342900" indent="-342900" algn="ctr">
              <a:lnSpc>
                <a:spcPct val="90000"/>
              </a:lnSpc>
              <a:spcBef>
                <a:spcPct val="20000"/>
              </a:spcBef>
              <a:buClr>
                <a:schemeClr val="folHlink"/>
              </a:buClr>
              <a:buSzPct val="85000"/>
              <a:buFont typeface="Wingdings" pitchFamily="2" charset="2"/>
              <a:buNone/>
            </a:pPr>
            <a:r>
              <a:rPr kumimoji="0" lang="en-US" sz="1800" i="1">
                <a:solidFill>
                  <a:srgbClr val="FF0000"/>
                </a:solidFill>
                <a:latin typeface=".VnTime" pitchFamily="34" charset="0"/>
              </a:rPr>
              <a:t>N¬i thµnh lËp An nam céng s¶n </a:t>
            </a:r>
            <a:r>
              <a:rPr kumimoji="0" lang="en-US" sz="1800" i="1">
                <a:solidFill>
                  <a:srgbClr val="FF0000"/>
                </a:solidFill>
              </a:rPr>
              <a:t>®</a:t>
            </a:r>
            <a:r>
              <a:rPr kumimoji="0" lang="en-US" sz="1800" i="1">
                <a:solidFill>
                  <a:srgbClr val="FF0000"/>
                </a:solidFill>
                <a:latin typeface=".VnTime" pitchFamily="34" charset="0"/>
              </a:rPr>
              <a:t>¶ng </a:t>
            </a:r>
          </a:p>
          <a:p>
            <a:pPr marL="342900" indent="-342900" algn="ctr">
              <a:lnSpc>
                <a:spcPct val="90000"/>
              </a:lnSpc>
              <a:spcBef>
                <a:spcPct val="20000"/>
              </a:spcBef>
              <a:buClr>
                <a:schemeClr val="folHlink"/>
              </a:buClr>
              <a:buSzPct val="85000"/>
              <a:buFont typeface="Wingdings" pitchFamily="2" charset="2"/>
              <a:buNone/>
            </a:pPr>
            <a:r>
              <a:rPr kumimoji="0" lang="en-US" sz="1800" i="1">
                <a:solidFill>
                  <a:srgbClr val="FF0000"/>
                </a:solidFill>
                <a:latin typeface=".VnTime" pitchFamily="34" charset="0"/>
              </a:rPr>
              <a:t>ë Nam Kú </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711201" y="2438400"/>
            <a:ext cx="2391833" cy="778072"/>
          </a:xfrm>
          <a:prstGeom prst="rect">
            <a:avLst/>
          </a:prstGeom>
          <a:solidFill>
            <a:srgbClr val="99FFCC"/>
          </a:solidFill>
          <a:ln w="28575">
            <a:solidFill>
              <a:srgbClr val="FF0066"/>
            </a:solidFill>
            <a:headEnd/>
            <a:tailEnd/>
          </a:ln>
        </p:spPr>
        <p:style>
          <a:lnRef idx="0">
            <a:schemeClr val="accent2"/>
          </a:lnRef>
          <a:fillRef idx="3">
            <a:schemeClr val="accent2"/>
          </a:fillRef>
          <a:effectRef idx="3">
            <a:schemeClr val="accent2"/>
          </a:effectRef>
          <a:fontRef idx="minor">
            <a:schemeClr val="lt1"/>
          </a:fontRef>
        </p:style>
        <p:txBody>
          <a:bodyPr/>
          <a:lstStyle/>
          <a:p>
            <a:pPr algn="ctr">
              <a:defRPr/>
            </a:pPr>
            <a:r>
              <a:rPr kumimoji="0" lang="en-US" sz="1800">
                <a:solidFill>
                  <a:schemeClr val="tx1"/>
                </a:solidFill>
                <a:latin typeface="Times New Roman" pitchFamily="18" charset="0"/>
                <a:cs typeface="Times New Roman" pitchFamily="18" charset="0"/>
              </a:rPr>
              <a:t>Hội Việt Nam CM thanh niên</a:t>
            </a:r>
          </a:p>
        </p:txBody>
      </p:sp>
      <p:grpSp>
        <p:nvGrpSpPr>
          <p:cNvPr id="2" name="Group 13"/>
          <p:cNvGrpSpPr>
            <a:grpSpLocks/>
          </p:cNvGrpSpPr>
          <p:nvPr/>
        </p:nvGrpSpPr>
        <p:grpSpPr bwMode="auto">
          <a:xfrm>
            <a:off x="711200" y="1524000"/>
            <a:ext cx="6318251" cy="4360830"/>
            <a:chOff x="340" y="1071"/>
            <a:chExt cx="2721" cy="2671"/>
          </a:xfrm>
          <a:solidFill>
            <a:srgbClr val="99FFCC"/>
          </a:solidFill>
        </p:grpSpPr>
        <p:sp>
          <p:nvSpPr>
            <p:cNvPr id="5" name="Oval 14"/>
            <p:cNvSpPr>
              <a:spLocks noChangeArrowheads="1"/>
            </p:cNvSpPr>
            <p:nvPr/>
          </p:nvSpPr>
          <p:spPr bwMode="auto">
            <a:xfrm>
              <a:off x="1973" y="1904"/>
              <a:ext cx="1079" cy="991"/>
            </a:xfrm>
            <a:prstGeom prst="ellipse">
              <a:avLst/>
            </a:prstGeom>
            <a:solidFill>
              <a:schemeClr val="accent1">
                <a:lumMod val="60000"/>
                <a:lumOff val="40000"/>
              </a:schemeClr>
            </a:solidFill>
            <a:ln>
              <a:solidFill>
                <a:srgbClr val="FF0066"/>
              </a:solidFill>
              <a:headEnd/>
              <a:tailEnd/>
            </a:ln>
          </p:spPr>
          <p:style>
            <a:lnRef idx="0">
              <a:schemeClr val="accent2"/>
            </a:lnRef>
            <a:fillRef idx="3">
              <a:schemeClr val="accent2"/>
            </a:fillRef>
            <a:effectRef idx="3">
              <a:schemeClr val="accent2"/>
            </a:effectRef>
            <a:fontRef idx="minor">
              <a:schemeClr val="lt1"/>
            </a:fontRef>
          </p:style>
          <p:txBody>
            <a:bodyPr/>
            <a:lstStyle/>
            <a:p>
              <a:pPr algn="ctr">
                <a:defRPr/>
              </a:pPr>
              <a:r>
                <a:rPr kumimoji="0" lang="en-US" sz="1800">
                  <a:solidFill>
                    <a:schemeClr val="tx1"/>
                  </a:solidFill>
                  <a:latin typeface="Times New Roman" pitchFamily="18" charset="0"/>
                  <a:cs typeface="Times New Roman" pitchFamily="18" charset="0"/>
                </a:rPr>
                <a:t>Đông Dương CSĐ</a:t>
              </a:r>
              <a:endParaRPr kumimoji="0" lang="en-US" sz="1800">
                <a:solidFill>
                  <a:schemeClr val="tx1"/>
                </a:solidFill>
                <a:latin typeface=".VnBahamasB" pitchFamily="34" charset="0"/>
              </a:endParaRPr>
            </a:p>
            <a:p>
              <a:pPr algn="ctr">
                <a:defRPr/>
              </a:pPr>
              <a:r>
                <a:rPr kumimoji="0" lang="en-US" sz="1800">
                  <a:solidFill>
                    <a:schemeClr val="tx1"/>
                  </a:solidFill>
                  <a:latin typeface=".VnBahamasB" pitchFamily="34" charset="0"/>
                </a:rPr>
                <a:t>6/1929</a:t>
              </a:r>
            </a:p>
          </p:txBody>
        </p:sp>
        <p:sp>
          <p:nvSpPr>
            <p:cNvPr id="6" name="Text Box 15"/>
            <p:cNvSpPr txBox="1">
              <a:spLocks noChangeArrowheads="1"/>
            </p:cNvSpPr>
            <p:nvPr/>
          </p:nvSpPr>
          <p:spPr bwMode="auto">
            <a:xfrm>
              <a:off x="340" y="3069"/>
              <a:ext cx="994" cy="264"/>
            </a:xfrm>
            <a:prstGeom prst="rect">
              <a:avLst/>
            </a:prstGeom>
            <a:grpFill/>
            <a:ln>
              <a:solidFill>
                <a:srgbClr val="FF0066"/>
              </a:solidFill>
              <a:headEnd/>
              <a:tailEnd/>
            </a:ln>
          </p:spPr>
          <p:style>
            <a:lnRef idx="0">
              <a:schemeClr val="accent2"/>
            </a:lnRef>
            <a:fillRef idx="3">
              <a:schemeClr val="accent2"/>
            </a:fillRef>
            <a:effectRef idx="3">
              <a:schemeClr val="accent2"/>
            </a:effectRef>
            <a:fontRef idx="minor">
              <a:schemeClr val="lt1"/>
            </a:fontRef>
          </p:style>
          <p:txBody>
            <a:bodyPr/>
            <a:lstStyle/>
            <a:p>
              <a:pPr algn="ctr">
                <a:defRPr/>
              </a:pPr>
              <a:endParaRPr kumimoji="0" lang="en-US" sz="200" b="0">
                <a:solidFill>
                  <a:schemeClr val="tx1"/>
                </a:solidFill>
                <a:latin typeface=".VnBahamasB" pitchFamily="34" charset="0"/>
              </a:endParaRPr>
            </a:p>
            <a:p>
              <a:pPr algn="ctr">
                <a:defRPr/>
              </a:pPr>
              <a:r>
                <a:rPr kumimoji="0" lang="en-US" sz="1800">
                  <a:solidFill>
                    <a:schemeClr val="tx1"/>
                  </a:solidFill>
                  <a:latin typeface="Times New Roman" pitchFamily="18" charset="0"/>
                  <a:cs typeface="Times New Roman" pitchFamily="18" charset="0"/>
                </a:rPr>
                <a:t>Tân Việt</a:t>
              </a:r>
              <a:r>
                <a:rPr kumimoji="0" lang="en-US" sz="1800">
                  <a:solidFill>
                    <a:schemeClr val="tx1"/>
                  </a:solidFill>
                  <a:latin typeface=".VnBahamasB" pitchFamily="34" charset="0"/>
                </a:rPr>
                <a:t> </a:t>
              </a:r>
            </a:p>
          </p:txBody>
        </p:sp>
        <p:grpSp>
          <p:nvGrpSpPr>
            <p:cNvPr id="4" name="Group 16"/>
            <p:cNvGrpSpPr>
              <a:grpSpLocks/>
            </p:cNvGrpSpPr>
            <p:nvPr/>
          </p:nvGrpSpPr>
          <p:grpSpPr bwMode="auto">
            <a:xfrm>
              <a:off x="1334" y="1580"/>
              <a:ext cx="639" cy="1621"/>
              <a:chOff x="1334" y="1580"/>
              <a:chExt cx="1011" cy="1621"/>
            </a:xfrm>
            <a:grpFill/>
          </p:grpSpPr>
          <p:sp>
            <p:nvSpPr>
              <p:cNvPr id="16" name="Line 17"/>
              <p:cNvSpPr>
                <a:spLocks noChangeShapeType="1"/>
              </p:cNvSpPr>
              <p:nvPr/>
            </p:nvSpPr>
            <p:spPr bwMode="auto">
              <a:xfrm>
                <a:off x="1354" y="1911"/>
                <a:ext cx="982" cy="521"/>
              </a:xfrm>
              <a:prstGeom prst="line">
                <a:avLst/>
              </a:prstGeom>
              <a:grpFill/>
              <a:ln w="38100">
                <a:solidFill>
                  <a:srgbClr val="FF0066"/>
                </a:solidFill>
                <a:round/>
                <a:headEnd/>
                <a:tailEnd type="triangle" w="med" len="med"/>
              </a:ln>
            </p:spPr>
            <p:txBody>
              <a:bodyPr/>
              <a:lstStyle/>
              <a:p>
                <a:pPr>
                  <a:defRPr/>
                </a:pPr>
                <a:endParaRPr kumimoji="0" lang="en-US" sz="1800" b="0">
                  <a:latin typeface=".VnBahamasB" pitchFamily="34" charset="0"/>
                </a:endParaRPr>
              </a:p>
            </p:txBody>
          </p:sp>
          <p:sp>
            <p:nvSpPr>
              <p:cNvPr id="17" name="Line 18"/>
              <p:cNvSpPr>
                <a:spLocks noChangeShapeType="1"/>
              </p:cNvSpPr>
              <p:nvPr/>
            </p:nvSpPr>
            <p:spPr bwMode="auto">
              <a:xfrm>
                <a:off x="1334" y="3201"/>
                <a:ext cx="1011" cy="0"/>
              </a:xfrm>
              <a:prstGeom prst="line">
                <a:avLst/>
              </a:prstGeom>
              <a:grpFill/>
              <a:ln w="38100">
                <a:solidFill>
                  <a:srgbClr val="FF0066"/>
                </a:solidFill>
                <a:round/>
                <a:headEnd/>
                <a:tailEnd type="triangle" w="med" len="med"/>
              </a:ln>
            </p:spPr>
            <p:txBody>
              <a:bodyPr/>
              <a:lstStyle/>
              <a:p>
                <a:pPr>
                  <a:defRPr/>
                </a:pPr>
                <a:endParaRPr kumimoji="0" lang="en-US" sz="1800" b="0">
                  <a:latin typeface=".VnBahamasB" pitchFamily="34" charset="0"/>
                </a:endParaRPr>
              </a:p>
            </p:txBody>
          </p:sp>
          <p:sp>
            <p:nvSpPr>
              <p:cNvPr id="18" name="Line 19"/>
              <p:cNvSpPr>
                <a:spLocks noChangeShapeType="1"/>
              </p:cNvSpPr>
              <p:nvPr/>
            </p:nvSpPr>
            <p:spPr bwMode="auto">
              <a:xfrm flipV="1">
                <a:off x="1423" y="1580"/>
                <a:ext cx="922" cy="331"/>
              </a:xfrm>
              <a:prstGeom prst="line">
                <a:avLst/>
              </a:prstGeom>
              <a:grpFill/>
              <a:ln w="38100">
                <a:solidFill>
                  <a:srgbClr val="FF0066"/>
                </a:solidFill>
                <a:round/>
                <a:headEnd/>
                <a:tailEnd type="triangle" w="med" len="med"/>
              </a:ln>
            </p:spPr>
            <p:txBody>
              <a:bodyPr/>
              <a:lstStyle/>
              <a:p>
                <a:pPr>
                  <a:defRPr/>
                </a:pPr>
                <a:endParaRPr kumimoji="0" lang="en-US" sz="1800" b="0">
                  <a:latin typeface=".VnBahamasB" pitchFamily="34" charset="0"/>
                </a:endParaRPr>
              </a:p>
            </p:txBody>
          </p:sp>
        </p:grpSp>
        <p:sp>
          <p:nvSpPr>
            <p:cNvPr id="8" name="Line 20"/>
            <p:cNvSpPr>
              <a:spLocks noChangeShapeType="1"/>
            </p:cNvSpPr>
            <p:nvPr/>
          </p:nvSpPr>
          <p:spPr bwMode="auto">
            <a:xfrm>
              <a:off x="778" y="2098"/>
              <a:ext cx="0" cy="971"/>
            </a:xfrm>
            <a:prstGeom prst="line">
              <a:avLst/>
            </a:prstGeom>
            <a:grpFill/>
            <a:ln w="38100">
              <a:solidFill>
                <a:srgbClr val="FF0066"/>
              </a:solidFill>
              <a:round/>
              <a:headEnd/>
              <a:tailEnd type="triangle" w="med" len="med"/>
            </a:ln>
          </p:spPr>
          <p:txBody>
            <a:bodyPr/>
            <a:lstStyle/>
            <a:p>
              <a:pPr>
                <a:defRPr/>
              </a:pPr>
              <a:endParaRPr kumimoji="0" lang="en-US" sz="1800" b="0">
                <a:latin typeface=".VnBahamasB" pitchFamily="34" charset="0"/>
              </a:endParaRPr>
            </a:p>
          </p:txBody>
        </p:sp>
        <p:grpSp>
          <p:nvGrpSpPr>
            <p:cNvPr id="7" name="Group 21"/>
            <p:cNvGrpSpPr>
              <a:grpSpLocks/>
            </p:cNvGrpSpPr>
            <p:nvPr/>
          </p:nvGrpSpPr>
          <p:grpSpPr bwMode="auto">
            <a:xfrm>
              <a:off x="1982" y="1071"/>
              <a:ext cx="1079" cy="2671"/>
              <a:chOff x="2345" y="1071"/>
              <a:chExt cx="1079" cy="2671"/>
            </a:xfrm>
            <a:grpFill/>
          </p:grpSpPr>
          <p:sp>
            <p:nvSpPr>
              <p:cNvPr id="10" name="Oval 22"/>
              <p:cNvSpPr>
                <a:spLocks noChangeArrowheads="1"/>
              </p:cNvSpPr>
              <p:nvPr/>
            </p:nvSpPr>
            <p:spPr bwMode="auto">
              <a:xfrm>
                <a:off x="2345" y="2750"/>
                <a:ext cx="1079" cy="992"/>
              </a:xfrm>
              <a:prstGeom prst="ellipse">
                <a:avLst/>
              </a:prstGeom>
              <a:grpFill/>
              <a:ln>
                <a:solidFill>
                  <a:srgbClr val="FF0066"/>
                </a:solidFill>
                <a:headEnd/>
                <a:tailEnd/>
              </a:ln>
            </p:spPr>
            <p:style>
              <a:lnRef idx="0">
                <a:schemeClr val="accent2"/>
              </a:lnRef>
              <a:fillRef idx="3">
                <a:schemeClr val="accent2"/>
              </a:fillRef>
              <a:effectRef idx="3">
                <a:schemeClr val="accent2"/>
              </a:effectRef>
              <a:fontRef idx="minor">
                <a:schemeClr val="lt1"/>
              </a:fontRef>
            </p:style>
            <p:txBody>
              <a:bodyPr/>
              <a:lstStyle/>
              <a:p>
                <a:pPr algn="ctr">
                  <a:defRPr/>
                </a:pPr>
                <a:r>
                  <a:rPr kumimoji="0" lang="en-US" sz="1800">
                    <a:solidFill>
                      <a:schemeClr val="tx1"/>
                    </a:solidFill>
                    <a:latin typeface="Times New Roman" pitchFamily="18" charset="0"/>
                    <a:cs typeface="Times New Roman" pitchFamily="18" charset="0"/>
                  </a:rPr>
                  <a:t>Đông Dương CSLĐ</a:t>
                </a:r>
                <a:endParaRPr kumimoji="0" lang="en-US" sz="1800">
                  <a:solidFill>
                    <a:schemeClr val="tx1"/>
                  </a:solidFill>
                  <a:latin typeface=".VnBahamasB" pitchFamily="34" charset="0"/>
                </a:endParaRPr>
              </a:p>
              <a:p>
                <a:pPr algn="ctr">
                  <a:defRPr/>
                </a:pPr>
                <a:r>
                  <a:rPr kumimoji="0" lang="en-US" sz="1800">
                    <a:solidFill>
                      <a:schemeClr val="tx1"/>
                    </a:solidFill>
                    <a:latin typeface="Times New Roman" pitchFamily="18" charset="0"/>
                    <a:cs typeface="Times New Roman" pitchFamily="18" charset="0"/>
                  </a:rPr>
                  <a:t>9/1929</a:t>
                </a:r>
              </a:p>
            </p:txBody>
          </p:sp>
          <p:sp>
            <p:nvSpPr>
              <p:cNvPr id="11" name="Oval 23"/>
              <p:cNvSpPr>
                <a:spLocks noChangeArrowheads="1"/>
              </p:cNvSpPr>
              <p:nvPr/>
            </p:nvSpPr>
            <p:spPr bwMode="auto">
              <a:xfrm>
                <a:off x="2345" y="1071"/>
                <a:ext cx="1079" cy="992"/>
              </a:xfrm>
              <a:prstGeom prst="ellipse">
                <a:avLst/>
              </a:prstGeom>
              <a:grpFill/>
              <a:ln>
                <a:solidFill>
                  <a:srgbClr val="FF0066"/>
                </a:solidFill>
                <a:headEnd/>
                <a:tailEnd/>
              </a:ln>
            </p:spPr>
            <p:style>
              <a:lnRef idx="0">
                <a:schemeClr val="accent2"/>
              </a:lnRef>
              <a:fillRef idx="3">
                <a:schemeClr val="accent2"/>
              </a:fillRef>
              <a:effectRef idx="3">
                <a:schemeClr val="accent2"/>
              </a:effectRef>
              <a:fontRef idx="minor">
                <a:schemeClr val="lt1"/>
              </a:fontRef>
            </p:style>
            <p:txBody>
              <a:bodyPr/>
              <a:lstStyle/>
              <a:p>
                <a:pPr algn="ctr">
                  <a:defRPr/>
                </a:pPr>
                <a:r>
                  <a:rPr kumimoji="0" lang="en-US" sz="2000">
                    <a:solidFill>
                      <a:schemeClr val="tx1"/>
                    </a:solidFill>
                    <a:latin typeface="Times New Roman" pitchFamily="18" charset="0"/>
                    <a:cs typeface="Times New Roman" pitchFamily="18" charset="0"/>
                  </a:rPr>
                  <a:t>An Nam CSĐ</a:t>
                </a:r>
              </a:p>
              <a:p>
                <a:pPr algn="ctr">
                  <a:defRPr/>
                </a:pPr>
                <a:r>
                  <a:rPr kumimoji="0" lang="en-US" sz="2000">
                    <a:solidFill>
                      <a:schemeClr val="tx1"/>
                    </a:solidFill>
                    <a:latin typeface="Times New Roman" pitchFamily="18" charset="0"/>
                    <a:cs typeface="Times New Roman" pitchFamily="18" charset="0"/>
                  </a:rPr>
                  <a:t>8/1929</a:t>
                </a:r>
              </a:p>
              <a:p>
                <a:pPr>
                  <a:defRPr/>
                </a:pPr>
                <a:endParaRPr kumimoji="0" lang="en-US">
                  <a:solidFill>
                    <a:schemeClr val="tx1"/>
                  </a:solidFill>
                  <a:latin typeface="Times New Roman" pitchFamily="18" charset="0"/>
                  <a:cs typeface="Times New Roman" pitchFamily="18" charset="0"/>
                </a:endParaRPr>
              </a:p>
            </p:txBody>
          </p:sp>
          <p:sp>
            <p:nvSpPr>
              <p:cNvPr id="12" name="Line 24"/>
              <p:cNvSpPr>
                <a:spLocks noChangeShapeType="1"/>
              </p:cNvSpPr>
              <p:nvPr/>
            </p:nvSpPr>
            <p:spPr bwMode="auto">
              <a:xfrm>
                <a:off x="2565" y="1712"/>
                <a:ext cx="0" cy="463"/>
              </a:xfrm>
              <a:prstGeom prst="line">
                <a:avLst/>
              </a:prstGeom>
              <a:grpFill/>
              <a:ln w="38100">
                <a:solidFill>
                  <a:srgbClr val="FF0066"/>
                </a:solidFill>
                <a:round/>
                <a:headEnd/>
                <a:tailEnd type="triangle" w="med" len="med"/>
              </a:ln>
            </p:spPr>
            <p:txBody>
              <a:bodyPr/>
              <a:lstStyle/>
              <a:p>
                <a:pPr>
                  <a:defRPr/>
                </a:pPr>
                <a:endParaRPr kumimoji="0" lang="en-US" sz="1800" b="0">
                  <a:latin typeface=".VnBahamasB" pitchFamily="34" charset="0"/>
                </a:endParaRPr>
              </a:p>
            </p:txBody>
          </p:sp>
          <p:sp>
            <p:nvSpPr>
              <p:cNvPr id="13" name="Line 25"/>
              <p:cNvSpPr>
                <a:spLocks noChangeShapeType="1"/>
              </p:cNvSpPr>
              <p:nvPr/>
            </p:nvSpPr>
            <p:spPr bwMode="auto">
              <a:xfrm>
                <a:off x="3171" y="1719"/>
                <a:ext cx="0" cy="463"/>
              </a:xfrm>
              <a:prstGeom prst="line">
                <a:avLst/>
              </a:prstGeom>
              <a:grpFill/>
              <a:ln w="38100">
                <a:solidFill>
                  <a:srgbClr val="FF0066"/>
                </a:solidFill>
                <a:round/>
                <a:headEnd type="triangle" w="med" len="med"/>
                <a:tailEnd/>
              </a:ln>
            </p:spPr>
            <p:txBody>
              <a:bodyPr/>
              <a:lstStyle/>
              <a:p>
                <a:pPr>
                  <a:defRPr/>
                </a:pPr>
                <a:endParaRPr kumimoji="0" lang="en-US" sz="1800" b="0">
                  <a:latin typeface=".VnBahamasB" pitchFamily="34" charset="0"/>
                </a:endParaRPr>
              </a:p>
            </p:txBody>
          </p:sp>
          <p:sp>
            <p:nvSpPr>
              <p:cNvPr id="14" name="Line 26"/>
              <p:cNvSpPr>
                <a:spLocks noChangeShapeType="1"/>
              </p:cNvSpPr>
              <p:nvPr/>
            </p:nvSpPr>
            <p:spPr bwMode="auto">
              <a:xfrm>
                <a:off x="2565" y="2572"/>
                <a:ext cx="0" cy="462"/>
              </a:xfrm>
              <a:prstGeom prst="line">
                <a:avLst/>
              </a:prstGeom>
              <a:grpFill/>
              <a:ln w="38100">
                <a:solidFill>
                  <a:srgbClr val="FF0066"/>
                </a:solidFill>
                <a:round/>
                <a:headEnd/>
                <a:tailEnd type="triangle" w="med" len="med"/>
              </a:ln>
            </p:spPr>
            <p:txBody>
              <a:bodyPr/>
              <a:lstStyle/>
              <a:p>
                <a:pPr>
                  <a:defRPr/>
                </a:pPr>
                <a:endParaRPr kumimoji="0" lang="en-US" sz="1800" b="0">
                  <a:latin typeface=".VnBahamasB" pitchFamily="34" charset="0"/>
                </a:endParaRPr>
              </a:p>
            </p:txBody>
          </p:sp>
          <p:sp>
            <p:nvSpPr>
              <p:cNvPr id="15" name="Line 27"/>
              <p:cNvSpPr>
                <a:spLocks noChangeShapeType="1"/>
              </p:cNvSpPr>
              <p:nvPr/>
            </p:nvSpPr>
            <p:spPr bwMode="auto">
              <a:xfrm>
                <a:off x="3171" y="2572"/>
                <a:ext cx="0" cy="462"/>
              </a:xfrm>
              <a:prstGeom prst="line">
                <a:avLst/>
              </a:prstGeom>
              <a:grpFill/>
              <a:ln w="38100">
                <a:solidFill>
                  <a:srgbClr val="FF0066"/>
                </a:solidFill>
                <a:round/>
                <a:headEnd type="triangle" w="med" len="med"/>
                <a:tailEnd/>
              </a:ln>
            </p:spPr>
            <p:txBody>
              <a:bodyPr/>
              <a:lstStyle/>
              <a:p>
                <a:pPr>
                  <a:defRPr/>
                </a:pPr>
                <a:endParaRPr kumimoji="0" lang="en-US" sz="1800" b="0">
                  <a:latin typeface=".VnBahamasB" pitchFamily="34" charset="0"/>
                </a:endParaRPr>
              </a:p>
            </p:txBody>
          </p:sp>
        </p:grpSp>
      </p:grpSp>
      <p:grpSp>
        <p:nvGrpSpPr>
          <p:cNvPr id="9" name="Group 28"/>
          <p:cNvGrpSpPr>
            <a:grpSpLocks/>
          </p:cNvGrpSpPr>
          <p:nvPr/>
        </p:nvGrpSpPr>
        <p:grpSpPr bwMode="auto">
          <a:xfrm>
            <a:off x="7213601" y="1905000"/>
            <a:ext cx="4571999" cy="3505200"/>
            <a:chOff x="3606" y="1480"/>
            <a:chExt cx="2017" cy="1950"/>
          </a:xfrm>
          <a:solidFill>
            <a:srgbClr val="CCFF99"/>
          </a:solidFill>
          <a:effectLst>
            <a:glow rad="101600">
              <a:schemeClr val="accent4">
                <a:satMod val="175000"/>
                <a:alpha val="40000"/>
              </a:schemeClr>
            </a:glow>
          </a:effectLst>
        </p:grpSpPr>
        <p:sp>
          <p:nvSpPr>
            <p:cNvPr id="20" name="Oval 29"/>
            <p:cNvSpPr>
              <a:spLocks noChangeArrowheads="1"/>
            </p:cNvSpPr>
            <p:nvPr/>
          </p:nvSpPr>
          <p:spPr bwMode="auto">
            <a:xfrm>
              <a:off x="3606" y="1480"/>
              <a:ext cx="2017" cy="1950"/>
            </a:xfrm>
            <a:prstGeom prst="ellipse">
              <a:avLst/>
            </a:prstGeom>
            <a:grpFill/>
            <a:ln w="38100">
              <a:solidFill>
                <a:srgbClr val="00B0F0"/>
              </a:solidFill>
              <a:headEnd/>
              <a:tailEnd/>
            </a:ln>
          </p:spPr>
          <p:style>
            <a:lnRef idx="0">
              <a:schemeClr val="accent2"/>
            </a:lnRef>
            <a:fillRef idx="3">
              <a:schemeClr val="accent2"/>
            </a:fillRef>
            <a:effectRef idx="3">
              <a:schemeClr val="accent2"/>
            </a:effectRef>
            <a:fontRef idx="minor">
              <a:schemeClr val="lt1"/>
            </a:fontRef>
          </p:style>
          <p:txBody>
            <a:bodyPr wrap="none" anchor="ctr"/>
            <a:lstStyle/>
            <a:p>
              <a:pPr>
                <a:defRPr/>
              </a:pPr>
              <a:endParaRPr kumimoji="0" lang="en-US" sz="1800" b="0">
                <a:solidFill>
                  <a:schemeClr val="tx1"/>
                </a:solidFill>
                <a:latin typeface=".VnBahamasB" pitchFamily="34" charset="0"/>
              </a:endParaRPr>
            </a:p>
          </p:txBody>
        </p:sp>
        <p:grpSp>
          <p:nvGrpSpPr>
            <p:cNvPr id="19" name="Group 30"/>
            <p:cNvGrpSpPr>
              <a:grpSpLocks/>
            </p:cNvGrpSpPr>
            <p:nvPr/>
          </p:nvGrpSpPr>
          <p:grpSpPr bwMode="auto">
            <a:xfrm>
              <a:off x="3606" y="2239"/>
              <a:ext cx="1996" cy="957"/>
              <a:chOff x="3606" y="2251"/>
              <a:chExt cx="1996" cy="957"/>
            </a:xfrm>
            <a:grpFill/>
          </p:grpSpPr>
          <p:sp>
            <p:nvSpPr>
              <p:cNvPr id="22" name="Line 31"/>
              <p:cNvSpPr>
                <a:spLocks noChangeShapeType="1"/>
              </p:cNvSpPr>
              <p:nvPr/>
            </p:nvSpPr>
            <p:spPr bwMode="auto">
              <a:xfrm>
                <a:off x="3606" y="2478"/>
                <a:ext cx="1043" cy="1"/>
              </a:xfrm>
              <a:prstGeom prst="line">
                <a:avLst/>
              </a:prstGeom>
              <a:grpFill/>
              <a:ln w="38100">
                <a:solidFill>
                  <a:srgbClr val="00B0F0"/>
                </a:solidFill>
                <a:round/>
                <a:headEnd/>
                <a:tailEnd/>
              </a:ln>
            </p:spPr>
            <p:txBody>
              <a:bodyPr/>
              <a:lstStyle/>
              <a:p>
                <a:pPr>
                  <a:defRPr/>
                </a:pPr>
                <a:endParaRPr kumimoji="0" lang="en-US" sz="1800" b="0">
                  <a:latin typeface=".VnBahamasB" pitchFamily="34" charset="0"/>
                </a:endParaRPr>
              </a:p>
            </p:txBody>
          </p:sp>
          <p:sp>
            <p:nvSpPr>
              <p:cNvPr id="23" name="Line 32"/>
              <p:cNvSpPr>
                <a:spLocks noChangeShapeType="1"/>
              </p:cNvSpPr>
              <p:nvPr/>
            </p:nvSpPr>
            <p:spPr bwMode="auto">
              <a:xfrm flipV="1">
                <a:off x="4649" y="2251"/>
                <a:ext cx="953" cy="227"/>
              </a:xfrm>
              <a:prstGeom prst="line">
                <a:avLst/>
              </a:prstGeom>
              <a:grpFill/>
              <a:ln w="38100">
                <a:solidFill>
                  <a:srgbClr val="00B0F0"/>
                </a:solidFill>
                <a:round/>
                <a:headEnd/>
                <a:tailEnd/>
              </a:ln>
            </p:spPr>
            <p:txBody>
              <a:bodyPr/>
              <a:lstStyle/>
              <a:p>
                <a:pPr>
                  <a:defRPr/>
                </a:pPr>
                <a:endParaRPr kumimoji="0" lang="en-US" sz="1800" b="0">
                  <a:latin typeface=".VnBahamasB" pitchFamily="34" charset="0"/>
                </a:endParaRPr>
              </a:p>
            </p:txBody>
          </p:sp>
          <p:sp>
            <p:nvSpPr>
              <p:cNvPr id="24" name="Line 33"/>
              <p:cNvSpPr>
                <a:spLocks noChangeShapeType="1"/>
              </p:cNvSpPr>
              <p:nvPr/>
            </p:nvSpPr>
            <p:spPr bwMode="auto">
              <a:xfrm>
                <a:off x="4645" y="2474"/>
                <a:ext cx="574" cy="734"/>
              </a:xfrm>
              <a:prstGeom prst="line">
                <a:avLst/>
              </a:prstGeom>
              <a:grpFill/>
              <a:ln w="38100">
                <a:solidFill>
                  <a:srgbClr val="00B0F0"/>
                </a:solidFill>
                <a:round/>
                <a:headEnd/>
                <a:tailEnd/>
              </a:ln>
            </p:spPr>
            <p:txBody>
              <a:bodyPr/>
              <a:lstStyle/>
              <a:p>
                <a:pPr>
                  <a:defRPr/>
                </a:pPr>
                <a:endParaRPr kumimoji="0" lang="en-US" sz="1800" b="0">
                  <a:latin typeface=".VnBahamasB" pitchFamily="34" charset="0"/>
                </a:endParaRPr>
              </a:p>
            </p:txBody>
          </p:sp>
        </p:grpSp>
      </p:grpSp>
      <p:sp>
        <p:nvSpPr>
          <p:cNvPr id="25" name="Rectangle 34"/>
          <p:cNvSpPr>
            <a:spLocks noChangeArrowheads="1"/>
          </p:cNvSpPr>
          <p:nvPr/>
        </p:nvSpPr>
        <p:spPr bwMode="auto">
          <a:xfrm>
            <a:off x="7637173" y="2532062"/>
            <a:ext cx="3551767" cy="744539"/>
          </a:xfrm>
          <a:prstGeom prst="rect">
            <a:avLst/>
          </a:prstGeom>
          <a:noFill/>
          <a:ln w="9525">
            <a:noFill/>
            <a:miter lim="800000"/>
            <a:headEnd/>
            <a:tailEnd/>
          </a:ln>
          <a:effectLst>
            <a:glow rad="101600">
              <a:schemeClr val="accent4">
                <a:satMod val="175000"/>
                <a:alpha val="40000"/>
              </a:schemeClr>
            </a:glow>
          </a:effectLst>
        </p:spPr>
        <p:txBody>
          <a:bodyPr wrap="none" anchor="ctr"/>
          <a:lstStyle/>
          <a:p>
            <a:pPr algn="ctr"/>
            <a:r>
              <a:rPr kumimoji="0" lang="en-US">
                <a:solidFill>
                  <a:srgbClr val="FF0000"/>
                </a:solidFill>
                <a:latin typeface="Times New Roman" pitchFamily="18" charset="0"/>
                <a:cs typeface="Times New Roman" pitchFamily="18" charset="0"/>
              </a:rPr>
              <a:t>Đông Dương CSĐ</a:t>
            </a:r>
            <a:endParaRPr kumimoji="0" lang="en-US">
              <a:solidFill>
                <a:srgbClr val="FF0000"/>
              </a:solidFill>
              <a:latin typeface=".VnBahamasB" pitchFamily="34" charset="0"/>
            </a:endParaRPr>
          </a:p>
        </p:txBody>
      </p:sp>
      <p:sp>
        <p:nvSpPr>
          <p:cNvPr id="33802" name="TextBox 26"/>
          <p:cNvSpPr txBox="1">
            <a:spLocks noChangeArrowheads="1"/>
          </p:cNvSpPr>
          <p:nvPr/>
        </p:nvSpPr>
        <p:spPr bwMode="auto">
          <a:xfrm>
            <a:off x="3205655" y="528638"/>
            <a:ext cx="8082456" cy="369332"/>
          </a:xfrm>
          <a:prstGeom prst="rect">
            <a:avLst/>
          </a:prstGeom>
          <a:noFill/>
          <a:ln w="9525">
            <a:noFill/>
            <a:miter lim="800000"/>
            <a:headEnd/>
            <a:tailEnd/>
          </a:ln>
        </p:spPr>
        <p:txBody>
          <a:bodyPr wrap="square">
            <a:spAutoFit/>
          </a:bodyPr>
          <a:lstStyle/>
          <a:p>
            <a:r>
              <a:rPr lang="en-US" dirty="0" err="1">
                <a:latin typeface="Times New Roman" pitchFamily="18" charset="0"/>
                <a:cs typeface="Times New Roman" pitchFamily="18" charset="0"/>
              </a:rPr>
              <a:t>Mức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ảnh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hưởng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cộng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sản</a:t>
            </a:r>
            <a:r>
              <a:rPr lang="en-US" dirty="0">
                <a:latin typeface="Times New Roman" pitchFamily="18" charset="0"/>
                <a:cs typeface="Times New Roman" pitchFamily="18" charset="0"/>
              </a:rPr>
              <a:t> ở </a:t>
            </a:r>
            <a:r>
              <a:rPr lang="en-US" dirty="0" err="1">
                <a:latin typeface="Times New Roman" pitchFamily="18" charset="0"/>
                <a:cs typeface="Times New Roman" pitchFamily="18" charset="0"/>
              </a:rPr>
              <a:t>Việt</a:t>
            </a:r>
            <a:r>
              <a:rPr lang="en-US" dirty="0">
                <a:latin typeface="Times New Roman" pitchFamily="18" charset="0"/>
                <a:cs typeface="Times New Roman" pitchFamily="18" charset="0"/>
              </a:rPr>
              <a:t> Nam 1929</a:t>
            </a:r>
          </a:p>
        </p:txBody>
      </p:sp>
      <p:sp>
        <p:nvSpPr>
          <p:cNvPr id="33803" name="TextBox 27"/>
          <p:cNvSpPr txBox="1">
            <a:spLocks noChangeArrowheads="1"/>
          </p:cNvSpPr>
          <p:nvPr/>
        </p:nvSpPr>
        <p:spPr bwMode="auto">
          <a:xfrm>
            <a:off x="7721600" y="3962401"/>
            <a:ext cx="1930400" cy="369332"/>
          </a:xfrm>
          <a:prstGeom prst="rect">
            <a:avLst/>
          </a:prstGeom>
          <a:noFill/>
          <a:ln w="9525">
            <a:noFill/>
            <a:miter lim="800000"/>
            <a:headEnd/>
            <a:tailEnd/>
          </a:ln>
        </p:spPr>
        <p:txBody>
          <a:bodyPr>
            <a:spAutoFit/>
          </a:bodyPr>
          <a:lstStyle/>
          <a:p>
            <a:pPr algn="ctr"/>
            <a:r>
              <a:rPr kumimoji="0" lang="en-US">
                <a:solidFill>
                  <a:srgbClr val="FF0000"/>
                </a:solidFill>
                <a:latin typeface="Times New Roman" pitchFamily="18" charset="0"/>
                <a:cs typeface="Times New Roman" pitchFamily="18" charset="0"/>
              </a:rPr>
              <a:t>An Nam CSĐ</a:t>
            </a:r>
          </a:p>
        </p:txBody>
      </p:sp>
      <p:sp>
        <p:nvSpPr>
          <p:cNvPr id="33804" name="Rectangle 28"/>
          <p:cNvSpPr>
            <a:spLocks noChangeArrowheads="1"/>
          </p:cNvSpPr>
          <p:nvPr/>
        </p:nvSpPr>
        <p:spPr bwMode="auto">
          <a:xfrm>
            <a:off x="9753600" y="3635375"/>
            <a:ext cx="2133600" cy="708025"/>
          </a:xfrm>
          <a:prstGeom prst="rect">
            <a:avLst/>
          </a:prstGeom>
          <a:noFill/>
          <a:ln w="9525">
            <a:noFill/>
            <a:miter lim="800000"/>
            <a:headEnd/>
            <a:tailEnd/>
          </a:ln>
        </p:spPr>
        <p:txBody>
          <a:bodyPr>
            <a:spAutoFit/>
          </a:bodyPr>
          <a:lstStyle/>
          <a:p>
            <a:pPr algn="ctr"/>
            <a:r>
              <a:rPr kumimoji="0" lang="en-US" sz="2000">
                <a:solidFill>
                  <a:srgbClr val="FF0000"/>
                </a:solidFill>
                <a:latin typeface="Times New Roman" pitchFamily="18" charset="0"/>
                <a:cs typeface="Times New Roman" pitchFamily="18" charset="0"/>
              </a:rPr>
              <a:t>Đông Dương CSLĐ</a:t>
            </a:r>
            <a:endParaRPr lang="en-US" sz="2000">
              <a:solidFill>
                <a:srgbClr val="FF0000"/>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descr="D:\hinh anh moi\anh bac ho\China_Africa_III.jpg"/>
          <p:cNvPicPr>
            <a:picLocks noChangeAspect="1" noChangeArrowheads="1"/>
          </p:cNvPicPr>
          <p:nvPr/>
        </p:nvPicPr>
        <p:blipFill>
          <a:blip r:embed="rId2" cstate="print"/>
          <a:srcRect/>
          <a:stretch>
            <a:fillRect/>
          </a:stretch>
        </p:blipFill>
        <p:spPr bwMode="auto">
          <a:xfrm>
            <a:off x="101600" y="76201"/>
            <a:ext cx="7416800" cy="4227513"/>
          </a:xfrm>
          <a:prstGeom prst="rect">
            <a:avLst/>
          </a:prstGeom>
          <a:noFill/>
          <a:ln w="9525">
            <a:noFill/>
            <a:miter lim="800000"/>
            <a:headEnd/>
            <a:tailEnd/>
          </a:ln>
        </p:spPr>
      </p:pic>
      <p:grpSp>
        <p:nvGrpSpPr>
          <p:cNvPr id="2" name="Group 23"/>
          <p:cNvGrpSpPr>
            <a:grpSpLocks/>
          </p:cNvGrpSpPr>
          <p:nvPr/>
        </p:nvGrpSpPr>
        <p:grpSpPr bwMode="auto">
          <a:xfrm>
            <a:off x="101600" y="2971800"/>
            <a:ext cx="7620000" cy="3352800"/>
            <a:chOff x="76200" y="2971800"/>
            <a:chExt cx="5715000" cy="3352800"/>
          </a:xfrm>
        </p:grpSpPr>
        <p:sp>
          <p:nvSpPr>
            <p:cNvPr id="34822" name="TextBox 3"/>
            <p:cNvSpPr txBox="1">
              <a:spLocks noChangeArrowheads="1"/>
            </p:cNvSpPr>
            <p:nvPr/>
          </p:nvSpPr>
          <p:spPr bwMode="auto">
            <a:xfrm>
              <a:off x="76200" y="2971800"/>
              <a:ext cx="5715000" cy="1200329"/>
            </a:xfrm>
            <a:prstGeom prst="rect">
              <a:avLst/>
            </a:prstGeom>
            <a:solidFill>
              <a:schemeClr val="bg1"/>
            </a:solidFill>
            <a:ln w="9525">
              <a:noFill/>
              <a:miter lim="800000"/>
              <a:headEnd/>
              <a:tailEnd/>
            </a:ln>
          </p:spPr>
          <p:txBody>
            <a:bodyPr>
              <a:spAutoFit/>
            </a:bodyPr>
            <a:lstStyle/>
            <a:p>
              <a:endParaRPr lang="en-US"/>
            </a:p>
            <a:p>
              <a:endParaRPr lang="en-US"/>
            </a:p>
            <a:p>
              <a:endParaRPr lang="en-US"/>
            </a:p>
            <a:p>
              <a:endParaRPr lang="en-US"/>
            </a:p>
          </p:txBody>
        </p:sp>
        <p:sp>
          <p:nvSpPr>
            <p:cNvPr id="7" name="Oval 7"/>
            <p:cNvSpPr>
              <a:spLocks noChangeAspect="1" noChangeArrowheads="1"/>
            </p:cNvSpPr>
            <p:nvPr/>
          </p:nvSpPr>
          <p:spPr bwMode="auto">
            <a:xfrm>
              <a:off x="2808288" y="3148013"/>
              <a:ext cx="1817687" cy="1825625"/>
            </a:xfrm>
            <a:prstGeom prst="ellipse">
              <a:avLst/>
            </a:prstGeom>
            <a:solidFill>
              <a:srgbClr val="CCFF99"/>
            </a:solidFill>
            <a:ln w="9525">
              <a:solidFill>
                <a:srgbClr val="C00000"/>
              </a:solidFill>
              <a:round/>
              <a:headEnd/>
              <a:tailEnd/>
            </a:ln>
            <a:effectLst>
              <a:outerShdw dist="107763" dir="2700000" algn="ctr" rotWithShape="0">
                <a:srgbClr val="808080">
                  <a:alpha val="50000"/>
                </a:srgbClr>
              </a:outerShdw>
            </a:effectLst>
          </p:spPr>
          <p:txBody>
            <a:bodyPr anchor="ctr"/>
            <a:lstStyle/>
            <a:p>
              <a:pPr algn="ctr"/>
              <a:r>
                <a:rPr kumimoji="0" lang="en-US" sz="2000">
                  <a:latin typeface=".VnTime" pitchFamily="34" charset="0"/>
                  <a:cs typeface="Angsana New" pitchFamily="18" charset="-34"/>
                </a:rPr>
                <a:t>Phong</a:t>
              </a:r>
              <a:r>
                <a:rPr kumimoji="0" lang="en-US" sz="2000">
                  <a:latin typeface="Times New Roman" pitchFamily="18" charset="0"/>
                  <a:cs typeface="Times New Roman" pitchFamily="18" charset="0"/>
                </a:rPr>
                <a:t> trào công nhân</a:t>
              </a:r>
              <a:endParaRPr kumimoji="0" lang="en-US" sz="2000">
                <a:latin typeface=".VnTime" pitchFamily="34" charset="0"/>
              </a:endParaRPr>
            </a:p>
          </p:txBody>
        </p:sp>
        <p:sp>
          <p:nvSpPr>
            <p:cNvPr id="8" name="Oval 9"/>
            <p:cNvSpPr>
              <a:spLocks noChangeAspect="1" noChangeArrowheads="1"/>
            </p:cNvSpPr>
            <p:nvPr/>
          </p:nvSpPr>
          <p:spPr bwMode="auto">
            <a:xfrm>
              <a:off x="1036638" y="3148013"/>
              <a:ext cx="1954212" cy="1852612"/>
            </a:xfrm>
            <a:prstGeom prst="ellipse">
              <a:avLst/>
            </a:prstGeom>
            <a:solidFill>
              <a:srgbClr val="CCFF99"/>
            </a:solidFill>
            <a:ln w="9525">
              <a:solidFill>
                <a:srgbClr val="C00000"/>
              </a:solidFill>
              <a:round/>
              <a:headEnd/>
              <a:tailEnd/>
            </a:ln>
            <a:effectLst>
              <a:outerShdw dist="107763" dir="2700000" algn="ctr" rotWithShape="0">
                <a:srgbClr val="808080">
                  <a:alpha val="50000"/>
                </a:srgbClr>
              </a:outerShdw>
            </a:effectLst>
          </p:spPr>
          <p:txBody>
            <a:bodyPr anchor="ctr"/>
            <a:lstStyle/>
            <a:p>
              <a:pPr algn="ctr"/>
              <a:r>
                <a:rPr kumimoji="0" lang="en-US" sz="2000">
                  <a:latin typeface=".VnTime" pitchFamily="34" charset="0"/>
                  <a:cs typeface="Angsana New" pitchFamily="18" charset="-34"/>
                </a:rPr>
                <a:t>Chñ nghÜa M¸c-Lªnin</a:t>
              </a:r>
              <a:endParaRPr kumimoji="0" lang="en-US" sz="2000">
                <a:latin typeface=".VnTime" pitchFamily="34" charset="0"/>
              </a:endParaRPr>
            </a:p>
          </p:txBody>
        </p:sp>
        <p:sp>
          <p:nvSpPr>
            <p:cNvPr id="34825" name="Line 11"/>
            <p:cNvSpPr>
              <a:spLocks noChangeAspect="1" noChangeShapeType="1"/>
            </p:cNvSpPr>
            <p:nvPr/>
          </p:nvSpPr>
          <p:spPr bwMode="auto">
            <a:xfrm>
              <a:off x="2441840" y="4430865"/>
              <a:ext cx="730351" cy="0"/>
            </a:xfrm>
            <a:prstGeom prst="line">
              <a:avLst/>
            </a:prstGeom>
            <a:noFill/>
            <a:ln w="76200">
              <a:solidFill>
                <a:srgbClr val="C00000"/>
              </a:solidFill>
              <a:round/>
              <a:headEnd type="triangle" w="med" len="med"/>
              <a:tailEnd/>
            </a:ln>
          </p:spPr>
          <p:txBody>
            <a:bodyPr anchor="ctr"/>
            <a:lstStyle/>
            <a:p>
              <a:endParaRPr lang="en-US"/>
            </a:p>
          </p:txBody>
        </p:sp>
        <p:sp>
          <p:nvSpPr>
            <p:cNvPr id="34826" name="Line 15"/>
            <p:cNvSpPr>
              <a:spLocks noChangeAspect="1" noChangeShapeType="1"/>
            </p:cNvSpPr>
            <p:nvPr/>
          </p:nvSpPr>
          <p:spPr bwMode="auto">
            <a:xfrm>
              <a:off x="2502914" y="3636718"/>
              <a:ext cx="730351" cy="0"/>
            </a:xfrm>
            <a:prstGeom prst="line">
              <a:avLst/>
            </a:prstGeom>
            <a:noFill/>
            <a:ln w="76200">
              <a:solidFill>
                <a:srgbClr val="C00000"/>
              </a:solidFill>
              <a:round/>
              <a:headEnd/>
              <a:tailEnd type="triangle" w="med" len="med"/>
            </a:ln>
          </p:spPr>
          <p:txBody>
            <a:bodyPr anchor="ctr"/>
            <a:lstStyle/>
            <a:p>
              <a:endParaRPr lang="en-US"/>
            </a:p>
          </p:txBody>
        </p:sp>
        <p:sp>
          <p:nvSpPr>
            <p:cNvPr id="34827" name="Line 18"/>
            <p:cNvSpPr>
              <a:spLocks noChangeAspect="1" noChangeShapeType="1"/>
            </p:cNvSpPr>
            <p:nvPr/>
          </p:nvSpPr>
          <p:spPr bwMode="auto">
            <a:xfrm flipH="1">
              <a:off x="609600" y="4064335"/>
              <a:ext cx="427523" cy="0"/>
            </a:xfrm>
            <a:prstGeom prst="line">
              <a:avLst/>
            </a:prstGeom>
            <a:noFill/>
            <a:ln w="57150">
              <a:solidFill>
                <a:srgbClr val="C00000"/>
              </a:solidFill>
              <a:round/>
              <a:headEnd/>
              <a:tailEnd/>
            </a:ln>
          </p:spPr>
          <p:txBody>
            <a:bodyPr anchor="ctr"/>
            <a:lstStyle/>
            <a:p>
              <a:endParaRPr lang="en-US"/>
            </a:p>
          </p:txBody>
        </p:sp>
        <p:sp>
          <p:nvSpPr>
            <p:cNvPr id="34828" name="Line 19"/>
            <p:cNvSpPr>
              <a:spLocks noChangeAspect="1" noChangeShapeType="1"/>
            </p:cNvSpPr>
            <p:nvPr/>
          </p:nvSpPr>
          <p:spPr bwMode="auto">
            <a:xfrm>
              <a:off x="609600" y="4064335"/>
              <a:ext cx="0" cy="1930643"/>
            </a:xfrm>
            <a:prstGeom prst="line">
              <a:avLst/>
            </a:prstGeom>
            <a:noFill/>
            <a:ln w="57150">
              <a:solidFill>
                <a:srgbClr val="C00000"/>
              </a:solidFill>
              <a:round/>
              <a:headEnd/>
              <a:tailEnd/>
            </a:ln>
          </p:spPr>
          <p:txBody>
            <a:bodyPr anchor="ctr"/>
            <a:lstStyle/>
            <a:p>
              <a:endParaRPr lang="en-US"/>
            </a:p>
          </p:txBody>
        </p:sp>
        <p:sp>
          <p:nvSpPr>
            <p:cNvPr id="34829" name="Line 20"/>
            <p:cNvSpPr>
              <a:spLocks noChangeAspect="1" noChangeShapeType="1"/>
            </p:cNvSpPr>
            <p:nvPr/>
          </p:nvSpPr>
          <p:spPr bwMode="auto">
            <a:xfrm>
              <a:off x="609600" y="5994978"/>
              <a:ext cx="671821" cy="0"/>
            </a:xfrm>
            <a:prstGeom prst="line">
              <a:avLst/>
            </a:prstGeom>
            <a:noFill/>
            <a:ln w="57150">
              <a:solidFill>
                <a:srgbClr val="C00000"/>
              </a:solidFill>
              <a:round/>
              <a:headEnd/>
              <a:tailEnd type="triangle" w="med" len="med"/>
            </a:ln>
          </p:spPr>
          <p:txBody>
            <a:bodyPr anchor="ctr"/>
            <a:lstStyle/>
            <a:p>
              <a:endParaRPr lang="en-US"/>
            </a:p>
          </p:txBody>
        </p:sp>
        <p:sp>
          <p:nvSpPr>
            <p:cNvPr id="34830" name="Line 23"/>
            <p:cNvSpPr>
              <a:spLocks noChangeAspect="1" noChangeShapeType="1"/>
            </p:cNvSpPr>
            <p:nvPr/>
          </p:nvSpPr>
          <p:spPr bwMode="auto">
            <a:xfrm>
              <a:off x="4640527" y="4064335"/>
              <a:ext cx="366448" cy="0"/>
            </a:xfrm>
            <a:prstGeom prst="line">
              <a:avLst/>
            </a:prstGeom>
            <a:noFill/>
            <a:ln w="57150">
              <a:solidFill>
                <a:srgbClr val="C00000"/>
              </a:solidFill>
              <a:round/>
              <a:headEnd/>
              <a:tailEnd/>
            </a:ln>
          </p:spPr>
          <p:txBody>
            <a:bodyPr anchor="ctr"/>
            <a:lstStyle/>
            <a:p>
              <a:endParaRPr lang="en-US"/>
            </a:p>
          </p:txBody>
        </p:sp>
        <p:sp>
          <p:nvSpPr>
            <p:cNvPr id="34831" name="Line 24"/>
            <p:cNvSpPr>
              <a:spLocks noChangeAspect="1" noChangeShapeType="1"/>
            </p:cNvSpPr>
            <p:nvPr/>
          </p:nvSpPr>
          <p:spPr bwMode="auto">
            <a:xfrm>
              <a:off x="5006975" y="4064335"/>
              <a:ext cx="0" cy="1940824"/>
            </a:xfrm>
            <a:prstGeom prst="line">
              <a:avLst/>
            </a:prstGeom>
            <a:noFill/>
            <a:ln w="57150">
              <a:solidFill>
                <a:srgbClr val="C00000"/>
              </a:solidFill>
              <a:round/>
              <a:headEnd/>
              <a:tailEnd/>
            </a:ln>
          </p:spPr>
          <p:txBody>
            <a:bodyPr anchor="ctr"/>
            <a:lstStyle/>
            <a:p>
              <a:endParaRPr lang="en-US"/>
            </a:p>
          </p:txBody>
        </p:sp>
        <p:sp>
          <p:nvSpPr>
            <p:cNvPr id="34832" name="Line 25"/>
            <p:cNvSpPr>
              <a:spLocks noChangeAspect="1" noChangeShapeType="1"/>
            </p:cNvSpPr>
            <p:nvPr/>
          </p:nvSpPr>
          <p:spPr bwMode="auto">
            <a:xfrm flipH="1">
              <a:off x="4274079" y="6005159"/>
              <a:ext cx="732896" cy="0"/>
            </a:xfrm>
            <a:prstGeom prst="line">
              <a:avLst/>
            </a:prstGeom>
            <a:noFill/>
            <a:ln w="57150">
              <a:solidFill>
                <a:srgbClr val="C00000"/>
              </a:solidFill>
              <a:round/>
              <a:headEnd/>
              <a:tailEnd type="triangle" w="med" len="med"/>
            </a:ln>
          </p:spPr>
          <p:txBody>
            <a:bodyPr anchor="ctr"/>
            <a:lstStyle/>
            <a:p>
              <a:endParaRPr lang="en-US"/>
            </a:p>
          </p:txBody>
        </p:sp>
        <p:sp>
          <p:nvSpPr>
            <p:cNvPr id="34833" name="Rectangle 28"/>
            <p:cNvSpPr>
              <a:spLocks noChangeAspect="1" noChangeArrowheads="1"/>
            </p:cNvSpPr>
            <p:nvPr/>
          </p:nvSpPr>
          <p:spPr bwMode="auto">
            <a:xfrm>
              <a:off x="1269642" y="5681224"/>
              <a:ext cx="2997558" cy="643376"/>
            </a:xfrm>
            <a:prstGeom prst="rect">
              <a:avLst/>
            </a:prstGeom>
            <a:solidFill>
              <a:srgbClr val="CCFF99"/>
            </a:solidFill>
            <a:ln w="9525">
              <a:solidFill>
                <a:srgbClr val="C00000"/>
              </a:solidFill>
              <a:miter lim="800000"/>
              <a:headEnd/>
              <a:tailEnd/>
            </a:ln>
          </p:spPr>
          <p:txBody>
            <a:bodyPr anchor="ctr" anchorCtr="1"/>
            <a:lstStyle/>
            <a:p>
              <a:pPr marL="342900" indent="-342900" algn="ctr">
                <a:buSzPct val="85000"/>
              </a:pPr>
              <a:r>
                <a:rPr kumimoji="0" lang="en-US" b="0">
                  <a:solidFill>
                    <a:srgbClr val="CC0000"/>
                  </a:solidFill>
                  <a:latin typeface=".VnHelvetInsH" pitchFamily="34" charset="0"/>
                </a:rPr>
                <a:t>®¶ng céng s¶n</a:t>
              </a:r>
            </a:p>
          </p:txBody>
        </p:sp>
      </p:grpSp>
      <p:pic>
        <p:nvPicPr>
          <p:cNvPr id="34820" name="Picture 28"/>
          <p:cNvPicPr>
            <a:picLocks noChangeAspect="1" noChangeArrowheads="1"/>
          </p:cNvPicPr>
          <p:nvPr/>
        </p:nvPicPr>
        <p:blipFill>
          <a:blip r:embed="rId3" cstate="print"/>
          <a:srcRect/>
          <a:stretch>
            <a:fillRect/>
          </a:stretch>
        </p:blipFill>
        <p:spPr bwMode="auto">
          <a:xfrm>
            <a:off x="8534400" y="179388"/>
            <a:ext cx="3454400" cy="2106612"/>
          </a:xfrm>
          <a:prstGeom prst="rect">
            <a:avLst/>
          </a:prstGeom>
          <a:noFill/>
          <a:ln w="9525">
            <a:noFill/>
            <a:miter lim="800000"/>
            <a:headEnd/>
            <a:tailEnd/>
          </a:ln>
        </p:spPr>
      </p:pic>
      <p:grpSp>
        <p:nvGrpSpPr>
          <p:cNvPr id="3" name="Group 20"/>
          <p:cNvGrpSpPr>
            <a:grpSpLocks/>
          </p:cNvGrpSpPr>
          <p:nvPr/>
        </p:nvGrpSpPr>
        <p:grpSpPr bwMode="auto">
          <a:xfrm>
            <a:off x="7315200" y="2438400"/>
            <a:ext cx="4673600" cy="4191000"/>
            <a:chOff x="768" y="720"/>
            <a:chExt cx="2208" cy="2352"/>
          </a:xfrm>
          <a:solidFill>
            <a:schemeClr val="accent3">
              <a:lumMod val="95000"/>
            </a:schemeClr>
          </a:solidFill>
        </p:grpSpPr>
        <p:sp>
          <p:nvSpPr>
            <p:cNvPr id="22" name="AutoShape 19"/>
            <p:cNvSpPr>
              <a:spLocks noChangeArrowheads="1"/>
            </p:cNvSpPr>
            <p:nvPr/>
          </p:nvSpPr>
          <p:spPr bwMode="auto">
            <a:xfrm>
              <a:off x="768" y="720"/>
              <a:ext cx="2208" cy="2352"/>
            </a:xfrm>
            <a:prstGeom prst="verticalScroll">
              <a:avLst>
                <a:gd name="adj" fmla="val 12500"/>
              </a:avLst>
            </a:prstGeom>
            <a:grpFill/>
            <a:ln w="28575" cap="sq">
              <a:solidFill>
                <a:srgbClr val="663300"/>
              </a:solidFill>
              <a:round/>
              <a:headEnd type="none" w="sm" len="sm"/>
              <a:tailEnd type="none" w="sm" len="sm"/>
            </a:ln>
            <a:effectLst/>
          </p:spPr>
          <p:txBody>
            <a:bodyPr vert="eaVert" wrap="none" anchor="ctr"/>
            <a:lstStyle/>
            <a:p>
              <a:pPr>
                <a:defRPr/>
              </a:pPr>
              <a:endParaRPr lang="en-US"/>
            </a:p>
          </p:txBody>
        </p:sp>
        <p:sp>
          <p:nvSpPr>
            <p:cNvPr id="23" name="WordArt 18"/>
            <p:cNvSpPr>
              <a:spLocks noChangeArrowheads="1" noChangeShapeType="1" noTextEdit="1"/>
            </p:cNvSpPr>
            <p:nvPr/>
          </p:nvSpPr>
          <p:spPr bwMode="auto">
            <a:xfrm>
              <a:off x="1104" y="1152"/>
              <a:ext cx="1584" cy="1536"/>
            </a:xfrm>
            <a:prstGeom prst="rect">
              <a:avLst/>
            </a:prstGeom>
            <a:grpFill/>
          </p:spPr>
          <p:txBody>
            <a:bodyPr wrap="none" fromWordArt="1">
              <a:prstTxWarp prst="textPlain">
                <a:avLst>
                  <a:gd name="adj" fmla="val 50000"/>
                </a:avLst>
              </a:prstTxWarp>
            </a:bodyPr>
            <a:lstStyle/>
            <a:p>
              <a:pPr algn="ctr">
                <a:defRPr/>
              </a:pPr>
              <a:r>
                <a:rPr lang="vi-VN" kern="10">
                  <a:ln w="9525" cap="sq">
                    <a:noFill/>
                    <a:round/>
                    <a:headEnd type="none" w="sm" len="sm"/>
                    <a:tailEnd type="none" w="sm" len="sm"/>
                  </a:ln>
                  <a:gradFill rotWithShape="1">
                    <a:gsLst>
                      <a:gs pos="0">
                        <a:srgbClr val="FF0000">
                          <a:gamma/>
                          <a:shade val="63529"/>
                          <a:invGamma/>
                        </a:srgbClr>
                      </a:gs>
                      <a:gs pos="50000">
                        <a:srgbClr val="FF0000"/>
                      </a:gs>
                      <a:gs pos="100000">
                        <a:srgbClr val="FF0000">
                          <a:gamma/>
                          <a:shade val="63529"/>
                          <a:invGamma/>
                        </a:srgbClr>
                      </a:gs>
                    </a:gsLst>
                    <a:lin ang="5400000" scaled="1"/>
                  </a:gradFill>
                  <a:effectLst>
                    <a:prstShdw prst="shdw17" dist="17961" dir="2700000">
                      <a:srgbClr val="FF0000">
                        <a:gamma/>
                        <a:shade val="60000"/>
                        <a:invGamma/>
                      </a:srgbClr>
                    </a:prstShdw>
                  </a:effectLst>
                  <a:latin typeface="Times New Roman"/>
                  <a:cs typeface="Times New Roman"/>
                </a:rPr>
                <a:t>" Chủ nghĩa Mác - Lênin kết</a:t>
              </a:r>
            </a:p>
            <a:p>
              <a:pPr algn="ctr">
                <a:defRPr/>
              </a:pPr>
              <a:r>
                <a:rPr lang="vi-VN" kern="10">
                  <a:ln w="9525" cap="sq">
                    <a:noFill/>
                    <a:round/>
                    <a:headEnd type="none" w="sm" len="sm"/>
                    <a:tailEnd type="none" w="sm" len="sm"/>
                  </a:ln>
                  <a:gradFill rotWithShape="1">
                    <a:gsLst>
                      <a:gs pos="0">
                        <a:srgbClr val="FF0000">
                          <a:gamma/>
                          <a:shade val="63529"/>
                          <a:invGamma/>
                        </a:srgbClr>
                      </a:gs>
                      <a:gs pos="50000">
                        <a:srgbClr val="FF0000"/>
                      </a:gs>
                      <a:gs pos="100000">
                        <a:srgbClr val="FF0000">
                          <a:gamma/>
                          <a:shade val="63529"/>
                          <a:invGamma/>
                        </a:srgbClr>
                      </a:gs>
                    </a:gsLst>
                    <a:lin ang="5400000" scaled="1"/>
                  </a:gradFill>
                  <a:effectLst>
                    <a:prstShdw prst="shdw17" dist="17961" dir="2700000">
                      <a:srgbClr val="FF0000">
                        <a:gamma/>
                        <a:shade val="60000"/>
                        <a:invGamma/>
                      </a:srgbClr>
                    </a:prstShdw>
                  </a:effectLst>
                  <a:latin typeface="Times New Roman"/>
                  <a:cs typeface="Times New Roman"/>
                </a:rPr>
                <a:t>hợp với phong trào công</a:t>
              </a:r>
            </a:p>
            <a:p>
              <a:pPr algn="ctr">
                <a:defRPr/>
              </a:pPr>
              <a:r>
                <a:rPr lang="vi-VN" kern="10">
                  <a:ln w="9525" cap="sq">
                    <a:noFill/>
                    <a:round/>
                    <a:headEnd type="none" w="sm" len="sm"/>
                    <a:tailEnd type="none" w="sm" len="sm"/>
                  </a:ln>
                  <a:gradFill rotWithShape="1">
                    <a:gsLst>
                      <a:gs pos="0">
                        <a:srgbClr val="FF0000">
                          <a:gamma/>
                          <a:shade val="63529"/>
                          <a:invGamma/>
                        </a:srgbClr>
                      </a:gs>
                      <a:gs pos="50000">
                        <a:srgbClr val="FF0000"/>
                      </a:gs>
                      <a:gs pos="100000">
                        <a:srgbClr val="FF0000">
                          <a:gamma/>
                          <a:shade val="63529"/>
                          <a:invGamma/>
                        </a:srgbClr>
                      </a:gs>
                    </a:gsLst>
                    <a:lin ang="5400000" scaled="1"/>
                  </a:gradFill>
                  <a:effectLst>
                    <a:prstShdw prst="shdw17" dist="17961" dir="2700000">
                      <a:srgbClr val="FF0000">
                        <a:gamma/>
                        <a:shade val="60000"/>
                        <a:invGamma/>
                      </a:srgbClr>
                    </a:prstShdw>
                  </a:effectLst>
                  <a:latin typeface="Times New Roman"/>
                  <a:cs typeface="Times New Roman"/>
                </a:rPr>
                <a:t>nhân và phong trào yêu nước</a:t>
              </a:r>
            </a:p>
            <a:p>
              <a:pPr algn="ctr">
                <a:defRPr/>
              </a:pPr>
              <a:r>
                <a:rPr lang="vi-VN" kern="10">
                  <a:ln w="9525" cap="sq">
                    <a:noFill/>
                    <a:round/>
                    <a:headEnd type="none" w="sm" len="sm"/>
                    <a:tailEnd type="none" w="sm" len="sm"/>
                  </a:ln>
                  <a:gradFill rotWithShape="1">
                    <a:gsLst>
                      <a:gs pos="0">
                        <a:srgbClr val="FF0000">
                          <a:gamma/>
                          <a:shade val="63529"/>
                          <a:invGamma/>
                        </a:srgbClr>
                      </a:gs>
                      <a:gs pos="50000">
                        <a:srgbClr val="FF0000"/>
                      </a:gs>
                      <a:gs pos="100000">
                        <a:srgbClr val="FF0000">
                          <a:gamma/>
                          <a:shade val="63529"/>
                          <a:invGamma/>
                        </a:srgbClr>
                      </a:gs>
                    </a:gsLst>
                    <a:lin ang="5400000" scaled="1"/>
                  </a:gradFill>
                  <a:effectLst>
                    <a:prstShdw prst="shdw17" dist="17961" dir="2700000">
                      <a:srgbClr val="FF0000">
                        <a:gamma/>
                        <a:shade val="60000"/>
                        <a:invGamma/>
                      </a:srgbClr>
                    </a:prstShdw>
                  </a:effectLst>
                  <a:latin typeface="Times New Roman"/>
                  <a:cs typeface="Times New Roman"/>
                </a:rPr>
                <a:t>đã dẫn tới việc thành lập </a:t>
              </a:r>
            </a:p>
            <a:p>
              <a:pPr algn="ctr">
                <a:defRPr/>
              </a:pPr>
              <a:r>
                <a:rPr lang="vi-VN" kern="10">
                  <a:ln w="9525" cap="sq">
                    <a:noFill/>
                    <a:round/>
                    <a:headEnd type="none" w="sm" len="sm"/>
                    <a:tailEnd type="none" w="sm" len="sm"/>
                  </a:ln>
                  <a:gradFill rotWithShape="1">
                    <a:gsLst>
                      <a:gs pos="0">
                        <a:srgbClr val="FF0000">
                          <a:gamma/>
                          <a:shade val="63529"/>
                          <a:invGamma/>
                        </a:srgbClr>
                      </a:gs>
                      <a:gs pos="50000">
                        <a:srgbClr val="FF0000"/>
                      </a:gs>
                      <a:gs pos="100000">
                        <a:srgbClr val="FF0000">
                          <a:gamma/>
                          <a:shade val="63529"/>
                          <a:invGamma/>
                        </a:srgbClr>
                      </a:gs>
                    </a:gsLst>
                    <a:lin ang="5400000" scaled="1"/>
                  </a:gradFill>
                  <a:effectLst>
                    <a:prstShdw prst="shdw17" dist="17961" dir="2700000">
                      <a:srgbClr val="FF0000">
                        <a:gamma/>
                        <a:shade val="60000"/>
                        <a:invGamma/>
                      </a:srgbClr>
                    </a:prstShdw>
                  </a:effectLst>
                  <a:latin typeface="Times New Roman"/>
                  <a:cs typeface="Times New Roman"/>
                </a:rPr>
                <a:t>Đảng Cộng sản Đông Dương</a:t>
              </a:r>
            </a:p>
            <a:p>
              <a:pPr algn="ctr">
                <a:defRPr/>
              </a:pPr>
              <a:r>
                <a:rPr lang="vi-VN" kern="10">
                  <a:ln w="9525" cap="sq">
                    <a:noFill/>
                    <a:round/>
                    <a:headEnd type="none" w="sm" len="sm"/>
                    <a:tailEnd type="none" w="sm" len="sm"/>
                  </a:ln>
                  <a:gradFill rotWithShape="1">
                    <a:gsLst>
                      <a:gs pos="0">
                        <a:srgbClr val="FF0000">
                          <a:gamma/>
                          <a:shade val="63529"/>
                          <a:invGamma/>
                        </a:srgbClr>
                      </a:gs>
                      <a:gs pos="50000">
                        <a:srgbClr val="FF0000"/>
                      </a:gs>
                      <a:gs pos="100000">
                        <a:srgbClr val="FF0000">
                          <a:gamma/>
                          <a:shade val="63529"/>
                          <a:invGamma/>
                        </a:srgbClr>
                      </a:gs>
                    </a:gsLst>
                    <a:lin ang="5400000" scaled="1"/>
                  </a:gradFill>
                  <a:effectLst>
                    <a:prstShdw prst="shdw17" dist="17961" dir="2700000">
                      <a:srgbClr val="FF0000">
                        <a:gamma/>
                        <a:shade val="60000"/>
                        <a:invGamma/>
                      </a:srgbClr>
                    </a:prstShdw>
                  </a:effectLst>
                  <a:latin typeface="Times New Roman"/>
                  <a:cs typeface="Times New Roman"/>
                </a:rPr>
                <a:t>vào đầu năm 1930"  </a:t>
              </a:r>
              <a:endParaRPr lang="en-US" kern="10">
                <a:ln w="9525" cap="sq">
                  <a:noFill/>
                  <a:round/>
                  <a:headEnd type="none" w="sm" len="sm"/>
                  <a:tailEnd type="none" w="sm" len="sm"/>
                </a:ln>
                <a:gradFill rotWithShape="1">
                  <a:gsLst>
                    <a:gs pos="0">
                      <a:srgbClr val="FF0000">
                        <a:gamma/>
                        <a:shade val="63529"/>
                        <a:invGamma/>
                      </a:srgbClr>
                    </a:gs>
                    <a:gs pos="50000">
                      <a:srgbClr val="FF0000"/>
                    </a:gs>
                    <a:gs pos="100000">
                      <a:srgbClr val="FF0000">
                        <a:gamma/>
                        <a:shade val="63529"/>
                        <a:invGamma/>
                      </a:srgbClr>
                    </a:gs>
                  </a:gsLst>
                  <a:lin ang="5400000" scaled="1"/>
                </a:gradFill>
                <a:effectLst>
                  <a:prstShdw prst="shdw17" dist="17961" dir="2700000">
                    <a:srgbClr val="FF0000">
                      <a:gamma/>
                      <a:shade val="60000"/>
                      <a:invGamma/>
                    </a:srgbClr>
                  </a:prstShdw>
                </a:effectLst>
                <a:latin typeface="Times New Roman"/>
                <a:cs typeface="Times New Roman"/>
              </a:endParaRPr>
            </a:p>
          </p:txBody>
        </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TotalTime>
  <Words>2912</Words>
  <Application>Microsoft Office PowerPoint</Application>
  <PresentationFormat>Custom</PresentationFormat>
  <Paragraphs>253</Paragraphs>
  <Slides>44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46" baseType="lpstr">
      <vt:lpstr>Office Theme</vt:lpstr>
      <vt:lpstr>Presentation</vt:lpstr>
      <vt:lpstr>CHƯƠNG 4: TƯ TƯỞNG HỒ CHÍ MINH VỀ ĐẢNG CỘNG SẢN VIỆT NAM VÀ NHÀ NƯỚC CỦA NHÂN DÂN, DO NHÂN DÂN, VÌ NHÂN DÂN</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Toan Le</dc:creator>
  <cp:lastModifiedBy>TitMit</cp:lastModifiedBy>
  <cp:revision>27</cp:revision>
  <dcterms:created xsi:type="dcterms:W3CDTF">2020-05-27T05:21:30Z</dcterms:created>
  <dcterms:modified xsi:type="dcterms:W3CDTF">2020-08-09T02:24:15Z</dcterms:modified>
</cp:coreProperties>
</file>